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8"/>
  </p:notesMasterIdLst>
  <p:sldIdLst>
    <p:sldId id="257" r:id="rId2"/>
    <p:sldId id="443" r:id="rId3"/>
    <p:sldId id="334" r:id="rId4"/>
    <p:sldId id="335" r:id="rId5"/>
    <p:sldId id="387" r:id="rId6"/>
    <p:sldId id="388" r:id="rId7"/>
    <p:sldId id="423" r:id="rId8"/>
    <p:sldId id="434" r:id="rId9"/>
    <p:sldId id="424" r:id="rId10"/>
    <p:sldId id="435" r:id="rId11"/>
    <p:sldId id="436" r:id="rId12"/>
    <p:sldId id="425" r:id="rId13"/>
    <p:sldId id="437" r:id="rId14"/>
    <p:sldId id="438" r:id="rId15"/>
    <p:sldId id="426" r:id="rId16"/>
    <p:sldId id="439" r:id="rId17"/>
    <p:sldId id="440" r:id="rId18"/>
    <p:sldId id="427" r:id="rId19"/>
    <p:sldId id="441" r:id="rId20"/>
    <p:sldId id="428" r:id="rId21"/>
    <p:sldId id="442" r:id="rId22"/>
    <p:sldId id="429" r:id="rId23"/>
    <p:sldId id="430" r:id="rId24"/>
    <p:sldId id="276" r:id="rId25"/>
    <p:sldId id="312" r:id="rId26"/>
    <p:sldId id="31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31" autoAdjust="0"/>
  </p:normalViewPr>
  <p:slideViewPr>
    <p:cSldViewPr snapToGrid="0">
      <p:cViewPr varScale="1">
        <p:scale>
          <a:sx n="80" d="100"/>
          <a:sy n="80" d="100"/>
        </p:scale>
        <p:origin x="132" y="4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B74A3C-6E5F-4F81-A40A-20B6762EC26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87C03AD7-9DDB-423B-B97D-A8974ED85E3F}">
      <dgm:prSet phldrT="[Text]"/>
      <dgm:spPr/>
      <dgm:t>
        <a:bodyPr/>
        <a:lstStyle/>
        <a:p>
          <a:r>
            <a:rPr lang="en-US" dirty="0"/>
            <a:t>COE-STAR Framework</a:t>
          </a:r>
        </a:p>
      </dgm:t>
    </dgm:pt>
    <dgm:pt modelId="{25898448-E3AE-4496-AB04-4AF4ABFCAF17}" type="parTrans" cxnId="{FC8C348A-0BB4-4A60-B2B7-8D2D63188F06}">
      <dgm:prSet/>
      <dgm:spPr/>
      <dgm:t>
        <a:bodyPr/>
        <a:lstStyle/>
        <a:p>
          <a:endParaRPr lang="en-US"/>
        </a:p>
      </dgm:t>
    </dgm:pt>
    <dgm:pt modelId="{BC04A04D-A567-490E-B4AC-1859A9624067}" type="sibTrans" cxnId="{FC8C348A-0BB4-4A60-B2B7-8D2D63188F06}">
      <dgm:prSet/>
      <dgm:spPr/>
      <dgm:t>
        <a:bodyPr/>
        <a:lstStyle/>
        <a:p>
          <a:endParaRPr lang="en-US"/>
        </a:p>
      </dgm:t>
    </dgm:pt>
    <dgm:pt modelId="{F03156D3-D68B-4382-BA9F-84344F0F7519}">
      <dgm:prSet phldrT="[Text]"/>
      <dgm:spPr>
        <a:solidFill>
          <a:schemeClr val="accent2"/>
        </a:solidFill>
      </dgm:spPr>
      <dgm:t>
        <a:bodyPr/>
        <a:lstStyle/>
        <a:p>
          <a:r>
            <a:rPr lang="en-US" dirty="0"/>
            <a:t>Context</a:t>
          </a:r>
        </a:p>
      </dgm:t>
    </dgm:pt>
    <dgm:pt modelId="{9E3910D6-1D54-454F-B562-3F39C05B163B}" type="parTrans" cxnId="{D681370A-1565-4C40-B381-52A0092E3B2D}">
      <dgm:prSet/>
      <dgm:spPr/>
      <dgm:t>
        <a:bodyPr/>
        <a:lstStyle/>
        <a:p>
          <a:endParaRPr lang="en-US"/>
        </a:p>
      </dgm:t>
    </dgm:pt>
    <dgm:pt modelId="{84AC777D-D423-4373-975A-777D3E8A73A9}" type="sibTrans" cxnId="{D681370A-1565-4C40-B381-52A0092E3B2D}">
      <dgm:prSet/>
      <dgm:spPr/>
      <dgm:t>
        <a:bodyPr/>
        <a:lstStyle/>
        <a:p>
          <a:endParaRPr lang="en-US"/>
        </a:p>
      </dgm:t>
    </dgm:pt>
    <dgm:pt modelId="{4FFAD119-9B62-41E0-97D7-B05D4C840865}">
      <dgm:prSet phldrT="[Text]"/>
      <dgm:spPr>
        <a:solidFill>
          <a:schemeClr val="accent2"/>
        </a:solidFill>
      </dgm:spPr>
      <dgm:t>
        <a:bodyPr/>
        <a:lstStyle/>
        <a:p>
          <a:r>
            <a:rPr lang="en-US" dirty="0"/>
            <a:t>Objective</a:t>
          </a:r>
        </a:p>
      </dgm:t>
    </dgm:pt>
    <dgm:pt modelId="{631E106F-E878-4036-83BF-EA85AF53ECB4}" type="parTrans" cxnId="{D0D07AA6-51AC-40BC-A232-AB85A96BEBF5}">
      <dgm:prSet/>
      <dgm:spPr/>
      <dgm:t>
        <a:bodyPr/>
        <a:lstStyle/>
        <a:p>
          <a:endParaRPr lang="en-US"/>
        </a:p>
      </dgm:t>
    </dgm:pt>
    <dgm:pt modelId="{6A6B1939-B817-475C-A072-14A2242F7A90}" type="sibTrans" cxnId="{D0D07AA6-51AC-40BC-A232-AB85A96BEBF5}">
      <dgm:prSet/>
      <dgm:spPr/>
      <dgm:t>
        <a:bodyPr/>
        <a:lstStyle/>
        <a:p>
          <a:endParaRPr lang="en-US"/>
        </a:p>
      </dgm:t>
    </dgm:pt>
    <dgm:pt modelId="{9EAB73F1-244D-4857-9A00-37380224CD60}">
      <dgm:prSet phldrT="[Text]"/>
      <dgm:spPr>
        <a:solidFill>
          <a:schemeClr val="accent4"/>
        </a:solidFill>
      </dgm:spPr>
      <dgm:t>
        <a:bodyPr/>
        <a:lstStyle/>
        <a:p>
          <a:r>
            <a:rPr lang="en-US" dirty="0"/>
            <a:t>Style</a:t>
          </a:r>
        </a:p>
      </dgm:t>
    </dgm:pt>
    <dgm:pt modelId="{A9718B58-A9CF-4CC5-8967-22C7AF41D3DB}" type="parTrans" cxnId="{35E24FF2-797B-48DD-BAA1-42751E11A93B}">
      <dgm:prSet/>
      <dgm:spPr/>
      <dgm:t>
        <a:bodyPr/>
        <a:lstStyle/>
        <a:p>
          <a:endParaRPr lang="en-US"/>
        </a:p>
      </dgm:t>
    </dgm:pt>
    <dgm:pt modelId="{B546B64F-CC5B-441B-BA01-2311669569EB}" type="sibTrans" cxnId="{35E24FF2-797B-48DD-BAA1-42751E11A93B}">
      <dgm:prSet/>
      <dgm:spPr/>
      <dgm:t>
        <a:bodyPr/>
        <a:lstStyle/>
        <a:p>
          <a:endParaRPr lang="en-US"/>
        </a:p>
      </dgm:t>
    </dgm:pt>
    <dgm:pt modelId="{96A3A2C2-F6AF-42A4-8238-2FE9C80934A4}">
      <dgm:prSet phldrT="[Text]"/>
      <dgm:spPr>
        <a:solidFill>
          <a:schemeClr val="accent4"/>
        </a:solidFill>
      </dgm:spPr>
      <dgm:t>
        <a:bodyPr/>
        <a:lstStyle/>
        <a:p>
          <a:r>
            <a:rPr lang="en-US" dirty="0"/>
            <a:t>Tone</a:t>
          </a:r>
        </a:p>
      </dgm:t>
    </dgm:pt>
    <dgm:pt modelId="{990B571E-8141-4CED-B222-56B1494CC325}" type="parTrans" cxnId="{C6F4C01C-DB8D-42FF-B12E-9ED89CD92824}">
      <dgm:prSet/>
      <dgm:spPr/>
      <dgm:t>
        <a:bodyPr/>
        <a:lstStyle/>
        <a:p>
          <a:endParaRPr lang="en-US"/>
        </a:p>
      </dgm:t>
    </dgm:pt>
    <dgm:pt modelId="{7177595F-59D9-4FBE-AF18-4FA054CE7238}" type="sibTrans" cxnId="{C6F4C01C-DB8D-42FF-B12E-9ED89CD92824}">
      <dgm:prSet/>
      <dgm:spPr/>
      <dgm:t>
        <a:bodyPr/>
        <a:lstStyle/>
        <a:p>
          <a:endParaRPr lang="en-US"/>
        </a:p>
      </dgm:t>
    </dgm:pt>
    <dgm:pt modelId="{88793281-F8DB-4EFA-8900-84CD87C3E146}">
      <dgm:prSet phldrT="[Text]"/>
      <dgm:spPr>
        <a:solidFill>
          <a:schemeClr val="accent4"/>
        </a:solidFill>
      </dgm:spPr>
      <dgm:t>
        <a:bodyPr/>
        <a:lstStyle/>
        <a:p>
          <a:r>
            <a:rPr lang="en-US" dirty="0"/>
            <a:t>Audience</a:t>
          </a:r>
        </a:p>
      </dgm:t>
    </dgm:pt>
    <dgm:pt modelId="{F669450E-D63A-4991-B836-9E7502C60DF0}" type="parTrans" cxnId="{2B925FC2-1E2F-4862-ACD3-CD8A79C8399F}">
      <dgm:prSet/>
      <dgm:spPr/>
      <dgm:t>
        <a:bodyPr/>
        <a:lstStyle/>
        <a:p>
          <a:endParaRPr lang="en-US"/>
        </a:p>
      </dgm:t>
    </dgm:pt>
    <dgm:pt modelId="{87063D04-8488-40C3-8D78-776C0535A7E4}" type="sibTrans" cxnId="{2B925FC2-1E2F-4862-ACD3-CD8A79C8399F}">
      <dgm:prSet/>
      <dgm:spPr/>
      <dgm:t>
        <a:bodyPr/>
        <a:lstStyle/>
        <a:p>
          <a:endParaRPr lang="en-US"/>
        </a:p>
      </dgm:t>
    </dgm:pt>
    <dgm:pt modelId="{74FEA13C-37BE-4BEA-879E-346A6790CB1B}">
      <dgm:prSet phldrT="[Text]"/>
      <dgm:spPr>
        <a:solidFill>
          <a:schemeClr val="accent6"/>
        </a:solidFill>
      </dgm:spPr>
      <dgm:t>
        <a:bodyPr/>
        <a:lstStyle/>
        <a:p>
          <a:r>
            <a:rPr lang="en-US" dirty="0"/>
            <a:t>Response</a:t>
          </a:r>
        </a:p>
      </dgm:t>
    </dgm:pt>
    <dgm:pt modelId="{5A90DA5E-E4EF-4B01-A5EC-82059A04F7D5}" type="parTrans" cxnId="{98BCC111-D09C-41A5-AD08-B9A1165A4658}">
      <dgm:prSet/>
      <dgm:spPr/>
      <dgm:t>
        <a:bodyPr/>
        <a:lstStyle/>
        <a:p>
          <a:endParaRPr lang="en-US"/>
        </a:p>
      </dgm:t>
    </dgm:pt>
    <dgm:pt modelId="{53757438-ECAB-46D7-9D13-DBC29021E580}" type="sibTrans" cxnId="{98BCC111-D09C-41A5-AD08-B9A1165A4658}">
      <dgm:prSet/>
      <dgm:spPr/>
      <dgm:t>
        <a:bodyPr/>
        <a:lstStyle/>
        <a:p>
          <a:endParaRPr lang="en-US"/>
        </a:p>
      </dgm:t>
    </dgm:pt>
    <dgm:pt modelId="{07EB3671-A0F2-49D4-924E-29EB9595E920}">
      <dgm:prSet phldrT="[Text]"/>
      <dgm:spPr>
        <a:solidFill>
          <a:schemeClr val="accent5">
            <a:lumMod val="75000"/>
          </a:schemeClr>
        </a:solidFill>
      </dgm:spPr>
      <dgm:t>
        <a:bodyPr/>
        <a:lstStyle/>
        <a:p>
          <a:r>
            <a:rPr lang="en-US" dirty="0"/>
            <a:t>Emotion</a:t>
          </a:r>
        </a:p>
      </dgm:t>
    </dgm:pt>
    <dgm:pt modelId="{0D65670F-B22F-4509-93C4-B17D66DD0C6B}" type="parTrans" cxnId="{B2629AE4-0475-4F9F-BA0E-4BBE4FD96CDE}">
      <dgm:prSet/>
      <dgm:spPr/>
      <dgm:t>
        <a:bodyPr/>
        <a:lstStyle/>
        <a:p>
          <a:endParaRPr lang="en-US"/>
        </a:p>
      </dgm:t>
    </dgm:pt>
    <dgm:pt modelId="{1F9F069F-F303-4545-833C-60E5C9DB8B16}" type="sibTrans" cxnId="{B2629AE4-0475-4F9F-BA0E-4BBE4FD96CDE}">
      <dgm:prSet/>
      <dgm:spPr/>
      <dgm:t>
        <a:bodyPr/>
        <a:lstStyle/>
        <a:p>
          <a:endParaRPr lang="en-US"/>
        </a:p>
      </dgm:t>
    </dgm:pt>
    <dgm:pt modelId="{49E7AEDB-16F5-4C87-ABC3-984AC1747062}" type="pres">
      <dgm:prSet presAssocID="{1EB74A3C-6E5F-4F81-A40A-20B6762EC26F}" presName="hierChild1" presStyleCnt="0">
        <dgm:presLayoutVars>
          <dgm:orgChart val="1"/>
          <dgm:chPref val="1"/>
          <dgm:dir/>
          <dgm:animOne val="branch"/>
          <dgm:animLvl val="lvl"/>
          <dgm:resizeHandles/>
        </dgm:presLayoutVars>
      </dgm:prSet>
      <dgm:spPr/>
    </dgm:pt>
    <dgm:pt modelId="{CDD97E33-6EA1-454B-980B-F32F5A79A70C}" type="pres">
      <dgm:prSet presAssocID="{87C03AD7-9DDB-423B-B97D-A8974ED85E3F}" presName="hierRoot1" presStyleCnt="0">
        <dgm:presLayoutVars>
          <dgm:hierBranch val="init"/>
        </dgm:presLayoutVars>
      </dgm:prSet>
      <dgm:spPr/>
    </dgm:pt>
    <dgm:pt modelId="{54268E92-85E0-431A-91D2-218F8A922548}" type="pres">
      <dgm:prSet presAssocID="{87C03AD7-9DDB-423B-B97D-A8974ED85E3F}" presName="rootComposite1" presStyleCnt="0"/>
      <dgm:spPr/>
    </dgm:pt>
    <dgm:pt modelId="{E7A1AB7B-712E-4FC4-9459-896CBF03789D}" type="pres">
      <dgm:prSet presAssocID="{87C03AD7-9DDB-423B-B97D-A8974ED85E3F}" presName="rootText1" presStyleLbl="node0" presStyleIdx="0" presStyleCnt="1">
        <dgm:presLayoutVars>
          <dgm:chPref val="3"/>
        </dgm:presLayoutVars>
      </dgm:prSet>
      <dgm:spPr/>
    </dgm:pt>
    <dgm:pt modelId="{62B79346-CAFB-4859-8B37-81A77C25A046}" type="pres">
      <dgm:prSet presAssocID="{87C03AD7-9DDB-423B-B97D-A8974ED85E3F}" presName="rootConnector1" presStyleLbl="node1" presStyleIdx="0" presStyleCnt="0"/>
      <dgm:spPr/>
    </dgm:pt>
    <dgm:pt modelId="{8F60685F-62E4-486D-A297-426BA6F8D5DC}" type="pres">
      <dgm:prSet presAssocID="{87C03AD7-9DDB-423B-B97D-A8974ED85E3F}" presName="hierChild2" presStyleCnt="0"/>
      <dgm:spPr/>
    </dgm:pt>
    <dgm:pt modelId="{AD82C0A9-FB99-433C-9D67-16C482E76A00}" type="pres">
      <dgm:prSet presAssocID="{9E3910D6-1D54-454F-B562-3F39C05B163B}" presName="Name37" presStyleLbl="parChTrans1D2" presStyleIdx="0" presStyleCnt="7"/>
      <dgm:spPr/>
    </dgm:pt>
    <dgm:pt modelId="{D6784D02-8657-48FB-9C93-CE51106B129C}" type="pres">
      <dgm:prSet presAssocID="{F03156D3-D68B-4382-BA9F-84344F0F7519}" presName="hierRoot2" presStyleCnt="0">
        <dgm:presLayoutVars>
          <dgm:hierBranch val="init"/>
        </dgm:presLayoutVars>
      </dgm:prSet>
      <dgm:spPr/>
    </dgm:pt>
    <dgm:pt modelId="{5BE05188-F786-471E-A4D7-7C15B2F44546}" type="pres">
      <dgm:prSet presAssocID="{F03156D3-D68B-4382-BA9F-84344F0F7519}" presName="rootComposite" presStyleCnt="0"/>
      <dgm:spPr/>
    </dgm:pt>
    <dgm:pt modelId="{36B4C4D3-A21B-4763-8A67-72286CBE04B5}" type="pres">
      <dgm:prSet presAssocID="{F03156D3-D68B-4382-BA9F-84344F0F7519}" presName="rootText" presStyleLbl="node2" presStyleIdx="0" presStyleCnt="7">
        <dgm:presLayoutVars>
          <dgm:chPref val="3"/>
        </dgm:presLayoutVars>
      </dgm:prSet>
      <dgm:spPr/>
    </dgm:pt>
    <dgm:pt modelId="{AC7E43BB-43CE-4189-BDAC-5571F8984977}" type="pres">
      <dgm:prSet presAssocID="{F03156D3-D68B-4382-BA9F-84344F0F7519}" presName="rootConnector" presStyleLbl="node2" presStyleIdx="0" presStyleCnt="7"/>
      <dgm:spPr/>
    </dgm:pt>
    <dgm:pt modelId="{B73740E2-1C68-4981-A3E7-3854D6B97827}" type="pres">
      <dgm:prSet presAssocID="{F03156D3-D68B-4382-BA9F-84344F0F7519}" presName="hierChild4" presStyleCnt="0"/>
      <dgm:spPr/>
    </dgm:pt>
    <dgm:pt modelId="{C059BACF-04D5-457A-893C-AF16C4415281}" type="pres">
      <dgm:prSet presAssocID="{F03156D3-D68B-4382-BA9F-84344F0F7519}" presName="hierChild5" presStyleCnt="0"/>
      <dgm:spPr/>
    </dgm:pt>
    <dgm:pt modelId="{63FD789C-C8A3-4088-999B-578090867611}" type="pres">
      <dgm:prSet presAssocID="{631E106F-E878-4036-83BF-EA85AF53ECB4}" presName="Name37" presStyleLbl="parChTrans1D2" presStyleIdx="1" presStyleCnt="7"/>
      <dgm:spPr/>
    </dgm:pt>
    <dgm:pt modelId="{230F8B5E-B193-44D5-A21A-768AB7E31568}" type="pres">
      <dgm:prSet presAssocID="{4FFAD119-9B62-41E0-97D7-B05D4C840865}" presName="hierRoot2" presStyleCnt="0">
        <dgm:presLayoutVars>
          <dgm:hierBranch val="init"/>
        </dgm:presLayoutVars>
      </dgm:prSet>
      <dgm:spPr/>
    </dgm:pt>
    <dgm:pt modelId="{D7869A56-161B-4FF1-9603-619E08313C8E}" type="pres">
      <dgm:prSet presAssocID="{4FFAD119-9B62-41E0-97D7-B05D4C840865}" presName="rootComposite" presStyleCnt="0"/>
      <dgm:spPr/>
    </dgm:pt>
    <dgm:pt modelId="{D9AACDDC-192B-498E-ACC3-26EF12152176}" type="pres">
      <dgm:prSet presAssocID="{4FFAD119-9B62-41E0-97D7-B05D4C840865}" presName="rootText" presStyleLbl="node2" presStyleIdx="1" presStyleCnt="7">
        <dgm:presLayoutVars>
          <dgm:chPref val="3"/>
        </dgm:presLayoutVars>
      </dgm:prSet>
      <dgm:spPr/>
    </dgm:pt>
    <dgm:pt modelId="{D8D041B5-96BB-4EED-950B-2B6B980D04D7}" type="pres">
      <dgm:prSet presAssocID="{4FFAD119-9B62-41E0-97D7-B05D4C840865}" presName="rootConnector" presStyleLbl="node2" presStyleIdx="1" presStyleCnt="7"/>
      <dgm:spPr/>
    </dgm:pt>
    <dgm:pt modelId="{F6E7A78B-4B98-4221-9E0E-09788405ECF5}" type="pres">
      <dgm:prSet presAssocID="{4FFAD119-9B62-41E0-97D7-B05D4C840865}" presName="hierChild4" presStyleCnt="0"/>
      <dgm:spPr/>
    </dgm:pt>
    <dgm:pt modelId="{4BA3DD98-8659-4725-B3D2-FF728214BBCE}" type="pres">
      <dgm:prSet presAssocID="{4FFAD119-9B62-41E0-97D7-B05D4C840865}" presName="hierChild5" presStyleCnt="0"/>
      <dgm:spPr/>
    </dgm:pt>
    <dgm:pt modelId="{2F8CE313-32AB-45EE-9B8E-59E60B4A0FF2}" type="pres">
      <dgm:prSet presAssocID="{0D65670F-B22F-4509-93C4-B17D66DD0C6B}" presName="Name37" presStyleLbl="parChTrans1D2" presStyleIdx="2" presStyleCnt="7"/>
      <dgm:spPr/>
    </dgm:pt>
    <dgm:pt modelId="{6DFDA119-6F05-45AD-8BC9-B3F64701DC43}" type="pres">
      <dgm:prSet presAssocID="{07EB3671-A0F2-49D4-924E-29EB9595E920}" presName="hierRoot2" presStyleCnt="0">
        <dgm:presLayoutVars>
          <dgm:hierBranch val="init"/>
        </dgm:presLayoutVars>
      </dgm:prSet>
      <dgm:spPr/>
    </dgm:pt>
    <dgm:pt modelId="{DD2B0651-4E08-4B9B-B553-AB02A71A98E5}" type="pres">
      <dgm:prSet presAssocID="{07EB3671-A0F2-49D4-924E-29EB9595E920}" presName="rootComposite" presStyleCnt="0"/>
      <dgm:spPr/>
    </dgm:pt>
    <dgm:pt modelId="{DF00D4FA-A0C2-4135-A301-FB69EFDF2967}" type="pres">
      <dgm:prSet presAssocID="{07EB3671-A0F2-49D4-924E-29EB9595E920}" presName="rootText" presStyleLbl="node2" presStyleIdx="2" presStyleCnt="7">
        <dgm:presLayoutVars>
          <dgm:chPref val="3"/>
        </dgm:presLayoutVars>
      </dgm:prSet>
      <dgm:spPr/>
    </dgm:pt>
    <dgm:pt modelId="{6DB61DEC-8776-45D0-849E-A871961024CA}" type="pres">
      <dgm:prSet presAssocID="{07EB3671-A0F2-49D4-924E-29EB9595E920}" presName="rootConnector" presStyleLbl="node2" presStyleIdx="2" presStyleCnt="7"/>
      <dgm:spPr/>
    </dgm:pt>
    <dgm:pt modelId="{34575BE9-2607-4569-B99A-84725CB85FF1}" type="pres">
      <dgm:prSet presAssocID="{07EB3671-A0F2-49D4-924E-29EB9595E920}" presName="hierChild4" presStyleCnt="0"/>
      <dgm:spPr/>
    </dgm:pt>
    <dgm:pt modelId="{C3D7C864-B6FF-4009-B1C6-8BDF96B13A22}" type="pres">
      <dgm:prSet presAssocID="{07EB3671-A0F2-49D4-924E-29EB9595E920}" presName="hierChild5" presStyleCnt="0"/>
      <dgm:spPr/>
    </dgm:pt>
    <dgm:pt modelId="{03CB1F6B-4285-4DEE-96A8-9FFABE4767C3}" type="pres">
      <dgm:prSet presAssocID="{A9718B58-A9CF-4CC5-8967-22C7AF41D3DB}" presName="Name37" presStyleLbl="parChTrans1D2" presStyleIdx="3" presStyleCnt="7"/>
      <dgm:spPr/>
    </dgm:pt>
    <dgm:pt modelId="{7C9186E5-A7F1-4F96-A2B7-3E8E9098083F}" type="pres">
      <dgm:prSet presAssocID="{9EAB73F1-244D-4857-9A00-37380224CD60}" presName="hierRoot2" presStyleCnt="0">
        <dgm:presLayoutVars>
          <dgm:hierBranch val="init"/>
        </dgm:presLayoutVars>
      </dgm:prSet>
      <dgm:spPr/>
    </dgm:pt>
    <dgm:pt modelId="{1FAF4AD1-FFFF-4EC2-AE12-33935AF20E45}" type="pres">
      <dgm:prSet presAssocID="{9EAB73F1-244D-4857-9A00-37380224CD60}" presName="rootComposite" presStyleCnt="0"/>
      <dgm:spPr/>
    </dgm:pt>
    <dgm:pt modelId="{0DF30F97-D273-4123-A66E-231D8CA5347A}" type="pres">
      <dgm:prSet presAssocID="{9EAB73F1-244D-4857-9A00-37380224CD60}" presName="rootText" presStyleLbl="node2" presStyleIdx="3" presStyleCnt="7">
        <dgm:presLayoutVars>
          <dgm:chPref val="3"/>
        </dgm:presLayoutVars>
      </dgm:prSet>
      <dgm:spPr/>
    </dgm:pt>
    <dgm:pt modelId="{D9B6BA03-C8E0-4A35-A277-73F2C18C7310}" type="pres">
      <dgm:prSet presAssocID="{9EAB73F1-244D-4857-9A00-37380224CD60}" presName="rootConnector" presStyleLbl="node2" presStyleIdx="3" presStyleCnt="7"/>
      <dgm:spPr/>
    </dgm:pt>
    <dgm:pt modelId="{6D71A459-25FA-4800-AFB2-2AEA286E86AE}" type="pres">
      <dgm:prSet presAssocID="{9EAB73F1-244D-4857-9A00-37380224CD60}" presName="hierChild4" presStyleCnt="0"/>
      <dgm:spPr/>
    </dgm:pt>
    <dgm:pt modelId="{194D4765-6422-4235-BAD3-46FABE029AE9}" type="pres">
      <dgm:prSet presAssocID="{9EAB73F1-244D-4857-9A00-37380224CD60}" presName="hierChild5" presStyleCnt="0"/>
      <dgm:spPr/>
    </dgm:pt>
    <dgm:pt modelId="{6B0F3660-8963-46B3-91EF-9C5502033C4D}" type="pres">
      <dgm:prSet presAssocID="{990B571E-8141-4CED-B222-56B1494CC325}" presName="Name37" presStyleLbl="parChTrans1D2" presStyleIdx="4" presStyleCnt="7"/>
      <dgm:spPr/>
    </dgm:pt>
    <dgm:pt modelId="{DE4A29B1-4019-4A62-97BA-5C305D5DE510}" type="pres">
      <dgm:prSet presAssocID="{96A3A2C2-F6AF-42A4-8238-2FE9C80934A4}" presName="hierRoot2" presStyleCnt="0">
        <dgm:presLayoutVars>
          <dgm:hierBranch val="init"/>
        </dgm:presLayoutVars>
      </dgm:prSet>
      <dgm:spPr/>
    </dgm:pt>
    <dgm:pt modelId="{4F634659-2206-4872-AC0F-4C538FDF3707}" type="pres">
      <dgm:prSet presAssocID="{96A3A2C2-F6AF-42A4-8238-2FE9C80934A4}" presName="rootComposite" presStyleCnt="0"/>
      <dgm:spPr/>
    </dgm:pt>
    <dgm:pt modelId="{05333552-B625-41FD-8804-B375D8234D4D}" type="pres">
      <dgm:prSet presAssocID="{96A3A2C2-F6AF-42A4-8238-2FE9C80934A4}" presName="rootText" presStyleLbl="node2" presStyleIdx="4" presStyleCnt="7">
        <dgm:presLayoutVars>
          <dgm:chPref val="3"/>
        </dgm:presLayoutVars>
      </dgm:prSet>
      <dgm:spPr/>
    </dgm:pt>
    <dgm:pt modelId="{EAFE21B7-0074-4516-9683-BB34DE001624}" type="pres">
      <dgm:prSet presAssocID="{96A3A2C2-F6AF-42A4-8238-2FE9C80934A4}" presName="rootConnector" presStyleLbl="node2" presStyleIdx="4" presStyleCnt="7"/>
      <dgm:spPr/>
    </dgm:pt>
    <dgm:pt modelId="{A4984623-E5F0-4881-A898-4C9CF59338DD}" type="pres">
      <dgm:prSet presAssocID="{96A3A2C2-F6AF-42A4-8238-2FE9C80934A4}" presName="hierChild4" presStyleCnt="0"/>
      <dgm:spPr/>
    </dgm:pt>
    <dgm:pt modelId="{8768A2D7-C9EF-49EA-9CDE-351FCCA52EA9}" type="pres">
      <dgm:prSet presAssocID="{96A3A2C2-F6AF-42A4-8238-2FE9C80934A4}" presName="hierChild5" presStyleCnt="0"/>
      <dgm:spPr/>
    </dgm:pt>
    <dgm:pt modelId="{845DC960-8516-4BD9-B703-8E39B3855C7A}" type="pres">
      <dgm:prSet presAssocID="{F669450E-D63A-4991-B836-9E7502C60DF0}" presName="Name37" presStyleLbl="parChTrans1D2" presStyleIdx="5" presStyleCnt="7"/>
      <dgm:spPr/>
    </dgm:pt>
    <dgm:pt modelId="{526384AC-6101-47E8-BC04-C4A3DD856042}" type="pres">
      <dgm:prSet presAssocID="{88793281-F8DB-4EFA-8900-84CD87C3E146}" presName="hierRoot2" presStyleCnt="0">
        <dgm:presLayoutVars>
          <dgm:hierBranch val="init"/>
        </dgm:presLayoutVars>
      </dgm:prSet>
      <dgm:spPr/>
    </dgm:pt>
    <dgm:pt modelId="{37A3DC4E-CBB2-4131-81D1-4356B2BA7984}" type="pres">
      <dgm:prSet presAssocID="{88793281-F8DB-4EFA-8900-84CD87C3E146}" presName="rootComposite" presStyleCnt="0"/>
      <dgm:spPr/>
    </dgm:pt>
    <dgm:pt modelId="{B5822F1B-0398-4416-9622-673B466C78B5}" type="pres">
      <dgm:prSet presAssocID="{88793281-F8DB-4EFA-8900-84CD87C3E146}" presName="rootText" presStyleLbl="node2" presStyleIdx="5" presStyleCnt="7">
        <dgm:presLayoutVars>
          <dgm:chPref val="3"/>
        </dgm:presLayoutVars>
      </dgm:prSet>
      <dgm:spPr/>
    </dgm:pt>
    <dgm:pt modelId="{8EAD2165-0128-4491-A6C3-12FAAB550BE2}" type="pres">
      <dgm:prSet presAssocID="{88793281-F8DB-4EFA-8900-84CD87C3E146}" presName="rootConnector" presStyleLbl="node2" presStyleIdx="5" presStyleCnt="7"/>
      <dgm:spPr/>
    </dgm:pt>
    <dgm:pt modelId="{B4A6262B-E3B3-48BE-ADA3-7A88C00DC9CF}" type="pres">
      <dgm:prSet presAssocID="{88793281-F8DB-4EFA-8900-84CD87C3E146}" presName="hierChild4" presStyleCnt="0"/>
      <dgm:spPr/>
    </dgm:pt>
    <dgm:pt modelId="{CC3F65F2-D27B-404F-8381-346EAFAB48FC}" type="pres">
      <dgm:prSet presAssocID="{88793281-F8DB-4EFA-8900-84CD87C3E146}" presName="hierChild5" presStyleCnt="0"/>
      <dgm:spPr/>
    </dgm:pt>
    <dgm:pt modelId="{A930874C-42E4-414B-BFB2-8FDE6AC82281}" type="pres">
      <dgm:prSet presAssocID="{5A90DA5E-E4EF-4B01-A5EC-82059A04F7D5}" presName="Name37" presStyleLbl="parChTrans1D2" presStyleIdx="6" presStyleCnt="7"/>
      <dgm:spPr/>
    </dgm:pt>
    <dgm:pt modelId="{DB6A43D2-ADC2-48B9-AB01-6ABB869185F2}" type="pres">
      <dgm:prSet presAssocID="{74FEA13C-37BE-4BEA-879E-346A6790CB1B}" presName="hierRoot2" presStyleCnt="0">
        <dgm:presLayoutVars>
          <dgm:hierBranch val="init"/>
        </dgm:presLayoutVars>
      </dgm:prSet>
      <dgm:spPr/>
    </dgm:pt>
    <dgm:pt modelId="{CC85A497-2279-4D62-942A-EF8F72E759A3}" type="pres">
      <dgm:prSet presAssocID="{74FEA13C-37BE-4BEA-879E-346A6790CB1B}" presName="rootComposite" presStyleCnt="0"/>
      <dgm:spPr/>
    </dgm:pt>
    <dgm:pt modelId="{44F8EC2D-F93B-4129-9AF0-8FFEF36B4A29}" type="pres">
      <dgm:prSet presAssocID="{74FEA13C-37BE-4BEA-879E-346A6790CB1B}" presName="rootText" presStyleLbl="node2" presStyleIdx="6" presStyleCnt="7">
        <dgm:presLayoutVars>
          <dgm:chPref val="3"/>
        </dgm:presLayoutVars>
      </dgm:prSet>
      <dgm:spPr/>
    </dgm:pt>
    <dgm:pt modelId="{FF6449DE-8C36-400F-968C-A3803BB539E1}" type="pres">
      <dgm:prSet presAssocID="{74FEA13C-37BE-4BEA-879E-346A6790CB1B}" presName="rootConnector" presStyleLbl="node2" presStyleIdx="6" presStyleCnt="7"/>
      <dgm:spPr/>
    </dgm:pt>
    <dgm:pt modelId="{31E313C3-A535-4A98-8178-23890C1F3B26}" type="pres">
      <dgm:prSet presAssocID="{74FEA13C-37BE-4BEA-879E-346A6790CB1B}" presName="hierChild4" presStyleCnt="0"/>
      <dgm:spPr/>
    </dgm:pt>
    <dgm:pt modelId="{093753AF-4F7F-4A54-ADC6-EA7323FAFB5D}" type="pres">
      <dgm:prSet presAssocID="{74FEA13C-37BE-4BEA-879E-346A6790CB1B}" presName="hierChild5" presStyleCnt="0"/>
      <dgm:spPr/>
    </dgm:pt>
    <dgm:pt modelId="{CBFAD4C3-92D5-4F8F-BF2F-F60EC81E23B7}" type="pres">
      <dgm:prSet presAssocID="{87C03AD7-9DDB-423B-B97D-A8974ED85E3F}" presName="hierChild3" presStyleCnt="0"/>
      <dgm:spPr/>
    </dgm:pt>
  </dgm:ptLst>
  <dgm:cxnLst>
    <dgm:cxn modelId="{75956D09-B188-4131-B64E-CBD96AAD7544}" type="presOf" srcId="{F03156D3-D68B-4382-BA9F-84344F0F7519}" destId="{AC7E43BB-43CE-4189-BDAC-5571F8984977}" srcOrd="1" destOrd="0" presId="urn:microsoft.com/office/officeart/2005/8/layout/orgChart1"/>
    <dgm:cxn modelId="{D681370A-1565-4C40-B381-52A0092E3B2D}" srcId="{87C03AD7-9DDB-423B-B97D-A8974ED85E3F}" destId="{F03156D3-D68B-4382-BA9F-84344F0F7519}" srcOrd="0" destOrd="0" parTransId="{9E3910D6-1D54-454F-B562-3F39C05B163B}" sibTransId="{84AC777D-D423-4373-975A-777D3E8A73A9}"/>
    <dgm:cxn modelId="{4CD2A00D-D048-48A7-8D16-49C7FFF62A2B}" type="presOf" srcId="{1EB74A3C-6E5F-4F81-A40A-20B6762EC26F}" destId="{49E7AEDB-16F5-4C87-ABC3-984AC1747062}" srcOrd="0" destOrd="0" presId="urn:microsoft.com/office/officeart/2005/8/layout/orgChart1"/>
    <dgm:cxn modelId="{98BCC111-D09C-41A5-AD08-B9A1165A4658}" srcId="{87C03AD7-9DDB-423B-B97D-A8974ED85E3F}" destId="{74FEA13C-37BE-4BEA-879E-346A6790CB1B}" srcOrd="6" destOrd="0" parTransId="{5A90DA5E-E4EF-4B01-A5EC-82059A04F7D5}" sibTransId="{53757438-ECAB-46D7-9D13-DBC29021E580}"/>
    <dgm:cxn modelId="{FD217417-CB00-47F2-A788-F87DD40B11DF}" type="presOf" srcId="{4FFAD119-9B62-41E0-97D7-B05D4C840865}" destId="{D8D041B5-96BB-4EED-950B-2B6B980D04D7}" srcOrd="1" destOrd="0" presId="urn:microsoft.com/office/officeart/2005/8/layout/orgChart1"/>
    <dgm:cxn modelId="{B7175E1C-5187-4978-8383-A3FF487B1C38}" type="presOf" srcId="{F669450E-D63A-4991-B836-9E7502C60DF0}" destId="{845DC960-8516-4BD9-B703-8E39B3855C7A}" srcOrd="0" destOrd="0" presId="urn:microsoft.com/office/officeart/2005/8/layout/orgChart1"/>
    <dgm:cxn modelId="{68169D1C-62F5-47FE-9847-59A3D7D37ECA}" type="presOf" srcId="{5A90DA5E-E4EF-4B01-A5EC-82059A04F7D5}" destId="{A930874C-42E4-414B-BFB2-8FDE6AC82281}" srcOrd="0" destOrd="0" presId="urn:microsoft.com/office/officeart/2005/8/layout/orgChart1"/>
    <dgm:cxn modelId="{C6F4C01C-DB8D-42FF-B12E-9ED89CD92824}" srcId="{87C03AD7-9DDB-423B-B97D-A8974ED85E3F}" destId="{96A3A2C2-F6AF-42A4-8238-2FE9C80934A4}" srcOrd="4" destOrd="0" parTransId="{990B571E-8141-4CED-B222-56B1494CC325}" sibTransId="{7177595F-59D9-4FBE-AF18-4FA054CE7238}"/>
    <dgm:cxn modelId="{D40B1E21-B789-4C33-A2B6-34086663F843}" type="presOf" srcId="{96A3A2C2-F6AF-42A4-8238-2FE9C80934A4}" destId="{05333552-B625-41FD-8804-B375D8234D4D}" srcOrd="0" destOrd="0" presId="urn:microsoft.com/office/officeart/2005/8/layout/orgChart1"/>
    <dgm:cxn modelId="{1BF43E5B-7DCA-4437-995D-4AE17775B6FD}" type="presOf" srcId="{A9718B58-A9CF-4CC5-8967-22C7AF41D3DB}" destId="{03CB1F6B-4285-4DEE-96A8-9FFABE4767C3}" srcOrd="0" destOrd="0" presId="urn:microsoft.com/office/officeart/2005/8/layout/orgChart1"/>
    <dgm:cxn modelId="{9743CB5B-89E5-444A-B22E-269F634EC553}" type="presOf" srcId="{631E106F-E878-4036-83BF-EA85AF53ECB4}" destId="{63FD789C-C8A3-4088-999B-578090867611}" srcOrd="0" destOrd="0" presId="urn:microsoft.com/office/officeart/2005/8/layout/orgChart1"/>
    <dgm:cxn modelId="{14728C5F-95E2-4EE0-9EB4-DB971F37B402}" type="presOf" srcId="{87C03AD7-9DDB-423B-B97D-A8974ED85E3F}" destId="{E7A1AB7B-712E-4FC4-9459-896CBF03789D}" srcOrd="0" destOrd="0" presId="urn:microsoft.com/office/officeart/2005/8/layout/orgChart1"/>
    <dgm:cxn modelId="{7BC5376D-C5C0-49AD-A330-70C6A666D944}" type="presOf" srcId="{0D65670F-B22F-4509-93C4-B17D66DD0C6B}" destId="{2F8CE313-32AB-45EE-9B8E-59E60B4A0FF2}" srcOrd="0" destOrd="0" presId="urn:microsoft.com/office/officeart/2005/8/layout/orgChart1"/>
    <dgm:cxn modelId="{3115A154-BCBE-4AE6-9DB7-8D04B2A09110}" type="presOf" srcId="{88793281-F8DB-4EFA-8900-84CD87C3E146}" destId="{8EAD2165-0128-4491-A6C3-12FAAB550BE2}" srcOrd="1" destOrd="0" presId="urn:microsoft.com/office/officeart/2005/8/layout/orgChart1"/>
    <dgm:cxn modelId="{410C4877-E799-4E8B-AE7E-D38A56C074A6}" type="presOf" srcId="{9EAB73F1-244D-4857-9A00-37380224CD60}" destId="{0DF30F97-D273-4123-A66E-231D8CA5347A}" srcOrd="0" destOrd="0" presId="urn:microsoft.com/office/officeart/2005/8/layout/orgChart1"/>
    <dgm:cxn modelId="{ADCC017E-09AA-4E87-BB3C-2E3BC4F34068}" type="presOf" srcId="{07EB3671-A0F2-49D4-924E-29EB9595E920}" destId="{DF00D4FA-A0C2-4135-A301-FB69EFDF2967}" srcOrd="0" destOrd="0" presId="urn:microsoft.com/office/officeart/2005/8/layout/orgChart1"/>
    <dgm:cxn modelId="{166CF881-7765-41B6-8300-FEE08D493E2A}" type="presOf" srcId="{07EB3671-A0F2-49D4-924E-29EB9595E920}" destId="{6DB61DEC-8776-45D0-849E-A871961024CA}" srcOrd="1" destOrd="0" presId="urn:microsoft.com/office/officeart/2005/8/layout/orgChart1"/>
    <dgm:cxn modelId="{FC8C348A-0BB4-4A60-B2B7-8D2D63188F06}" srcId="{1EB74A3C-6E5F-4F81-A40A-20B6762EC26F}" destId="{87C03AD7-9DDB-423B-B97D-A8974ED85E3F}" srcOrd="0" destOrd="0" parTransId="{25898448-E3AE-4496-AB04-4AF4ABFCAF17}" sibTransId="{BC04A04D-A567-490E-B4AC-1859A9624067}"/>
    <dgm:cxn modelId="{6BF0918B-4F2E-4EC1-9909-3A0A366BEE37}" type="presOf" srcId="{4FFAD119-9B62-41E0-97D7-B05D4C840865}" destId="{D9AACDDC-192B-498E-ACC3-26EF12152176}" srcOrd="0" destOrd="0" presId="urn:microsoft.com/office/officeart/2005/8/layout/orgChart1"/>
    <dgm:cxn modelId="{EF7DA08C-574A-4D54-B0A4-15B9FED9F818}" type="presOf" srcId="{74FEA13C-37BE-4BEA-879E-346A6790CB1B}" destId="{44F8EC2D-F93B-4129-9AF0-8FFEF36B4A29}" srcOrd="0" destOrd="0" presId="urn:microsoft.com/office/officeart/2005/8/layout/orgChart1"/>
    <dgm:cxn modelId="{D0D07AA6-51AC-40BC-A232-AB85A96BEBF5}" srcId="{87C03AD7-9DDB-423B-B97D-A8974ED85E3F}" destId="{4FFAD119-9B62-41E0-97D7-B05D4C840865}" srcOrd="1" destOrd="0" parTransId="{631E106F-E878-4036-83BF-EA85AF53ECB4}" sibTransId="{6A6B1939-B817-475C-A072-14A2242F7A90}"/>
    <dgm:cxn modelId="{27264AA8-F3B1-4145-8DF6-B46EED3FCAEF}" type="presOf" srcId="{9EAB73F1-244D-4857-9A00-37380224CD60}" destId="{D9B6BA03-C8E0-4A35-A277-73F2C18C7310}" srcOrd="1" destOrd="0" presId="urn:microsoft.com/office/officeart/2005/8/layout/orgChart1"/>
    <dgm:cxn modelId="{F5DE5CB0-28C7-45C3-82C6-A78A2C7FDA7E}" type="presOf" srcId="{74FEA13C-37BE-4BEA-879E-346A6790CB1B}" destId="{FF6449DE-8C36-400F-968C-A3803BB539E1}" srcOrd="1" destOrd="0" presId="urn:microsoft.com/office/officeart/2005/8/layout/orgChart1"/>
    <dgm:cxn modelId="{446067B3-CF75-47C7-B83B-89BAA133C7DC}" type="presOf" srcId="{990B571E-8141-4CED-B222-56B1494CC325}" destId="{6B0F3660-8963-46B3-91EF-9C5502033C4D}" srcOrd="0" destOrd="0" presId="urn:microsoft.com/office/officeart/2005/8/layout/orgChart1"/>
    <dgm:cxn modelId="{2B925FC2-1E2F-4862-ACD3-CD8A79C8399F}" srcId="{87C03AD7-9DDB-423B-B97D-A8974ED85E3F}" destId="{88793281-F8DB-4EFA-8900-84CD87C3E146}" srcOrd="5" destOrd="0" parTransId="{F669450E-D63A-4991-B836-9E7502C60DF0}" sibTransId="{87063D04-8488-40C3-8D78-776C0535A7E4}"/>
    <dgm:cxn modelId="{F72250C2-2989-4591-AF89-2B1B80E20918}" type="presOf" srcId="{88793281-F8DB-4EFA-8900-84CD87C3E146}" destId="{B5822F1B-0398-4416-9622-673B466C78B5}" srcOrd="0" destOrd="0" presId="urn:microsoft.com/office/officeart/2005/8/layout/orgChart1"/>
    <dgm:cxn modelId="{B2629AE4-0475-4F9F-BA0E-4BBE4FD96CDE}" srcId="{87C03AD7-9DDB-423B-B97D-A8974ED85E3F}" destId="{07EB3671-A0F2-49D4-924E-29EB9595E920}" srcOrd="2" destOrd="0" parTransId="{0D65670F-B22F-4509-93C4-B17D66DD0C6B}" sibTransId="{1F9F069F-F303-4545-833C-60E5C9DB8B16}"/>
    <dgm:cxn modelId="{2F7E84E6-27FD-4DC1-B21A-B0C3C11987B1}" type="presOf" srcId="{9E3910D6-1D54-454F-B562-3F39C05B163B}" destId="{AD82C0A9-FB99-433C-9D67-16C482E76A00}" srcOrd="0" destOrd="0" presId="urn:microsoft.com/office/officeart/2005/8/layout/orgChart1"/>
    <dgm:cxn modelId="{35E24FF2-797B-48DD-BAA1-42751E11A93B}" srcId="{87C03AD7-9DDB-423B-B97D-A8974ED85E3F}" destId="{9EAB73F1-244D-4857-9A00-37380224CD60}" srcOrd="3" destOrd="0" parTransId="{A9718B58-A9CF-4CC5-8967-22C7AF41D3DB}" sibTransId="{B546B64F-CC5B-441B-BA01-2311669569EB}"/>
    <dgm:cxn modelId="{7D5A47F5-5849-4673-BF8C-5027CA4CFD05}" type="presOf" srcId="{87C03AD7-9DDB-423B-B97D-A8974ED85E3F}" destId="{62B79346-CAFB-4859-8B37-81A77C25A046}" srcOrd="1" destOrd="0" presId="urn:microsoft.com/office/officeart/2005/8/layout/orgChart1"/>
    <dgm:cxn modelId="{3AC243FD-9D33-4B02-BD11-D9CDCB962E9E}" type="presOf" srcId="{96A3A2C2-F6AF-42A4-8238-2FE9C80934A4}" destId="{EAFE21B7-0074-4516-9683-BB34DE001624}" srcOrd="1" destOrd="0" presId="urn:microsoft.com/office/officeart/2005/8/layout/orgChart1"/>
    <dgm:cxn modelId="{3C8FB5FD-22EB-475D-95BF-B27627CA3920}" type="presOf" srcId="{F03156D3-D68B-4382-BA9F-84344F0F7519}" destId="{36B4C4D3-A21B-4763-8A67-72286CBE04B5}" srcOrd="0" destOrd="0" presId="urn:microsoft.com/office/officeart/2005/8/layout/orgChart1"/>
    <dgm:cxn modelId="{C9A17E8C-38D3-422D-AEB3-6FD5061FF246}" type="presParOf" srcId="{49E7AEDB-16F5-4C87-ABC3-984AC1747062}" destId="{CDD97E33-6EA1-454B-980B-F32F5A79A70C}" srcOrd="0" destOrd="0" presId="urn:microsoft.com/office/officeart/2005/8/layout/orgChart1"/>
    <dgm:cxn modelId="{451EE8F2-D618-45DD-94F2-355D41C4213C}" type="presParOf" srcId="{CDD97E33-6EA1-454B-980B-F32F5A79A70C}" destId="{54268E92-85E0-431A-91D2-218F8A922548}" srcOrd="0" destOrd="0" presId="urn:microsoft.com/office/officeart/2005/8/layout/orgChart1"/>
    <dgm:cxn modelId="{CEDF2900-8E46-43FF-89CD-245189A2715E}" type="presParOf" srcId="{54268E92-85E0-431A-91D2-218F8A922548}" destId="{E7A1AB7B-712E-4FC4-9459-896CBF03789D}" srcOrd="0" destOrd="0" presId="urn:microsoft.com/office/officeart/2005/8/layout/orgChart1"/>
    <dgm:cxn modelId="{88955853-61E9-474E-95AC-1FCD3D6B8F6F}" type="presParOf" srcId="{54268E92-85E0-431A-91D2-218F8A922548}" destId="{62B79346-CAFB-4859-8B37-81A77C25A046}" srcOrd="1" destOrd="0" presId="urn:microsoft.com/office/officeart/2005/8/layout/orgChart1"/>
    <dgm:cxn modelId="{07B88FF9-48EB-4A93-9C38-7E341A258AE6}" type="presParOf" srcId="{CDD97E33-6EA1-454B-980B-F32F5A79A70C}" destId="{8F60685F-62E4-486D-A297-426BA6F8D5DC}" srcOrd="1" destOrd="0" presId="urn:microsoft.com/office/officeart/2005/8/layout/orgChart1"/>
    <dgm:cxn modelId="{4F9D941C-5CA3-4809-AC63-AC0706FFD663}" type="presParOf" srcId="{8F60685F-62E4-486D-A297-426BA6F8D5DC}" destId="{AD82C0A9-FB99-433C-9D67-16C482E76A00}" srcOrd="0" destOrd="0" presId="urn:microsoft.com/office/officeart/2005/8/layout/orgChart1"/>
    <dgm:cxn modelId="{AFF964BA-3F8B-4A41-BFF8-96CC6792B97F}" type="presParOf" srcId="{8F60685F-62E4-486D-A297-426BA6F8D5DC}" destId="{D6784D02-8657-48FB-9C93-CE51106B129C}" srcOrd="1" destOrd="0" presId="urn:microsoft.com/office/officeart/2005/8/layout/orgChart1"/>
    <dgm:cxn modelId="{320350FC-3886-4168-8E2B-F435CDB9122D}" type="presParOf" srcId="{D6784D02-8657-48FB-9C93-CE51106B129C}" destId="{5BE05188-F786-471E-A4D7-7C15B2F44546}" srcOrd="0" destOrd="0" presId="urn:microsoft.com/office/officeart/2005/8/layout/orgChart1"/>
    <dgm:cxn modelId="{59FDC160-9771-4EF6-BFC4-4E0FA4F6CBB5}" type="presParOf" srcId="{5BE05188-F786-471E-A4D7-7C15B2F44546}" destId="{36B4C4D3-A21B-4763-8A67-72286CBE04B5}" srcOrd="0" destOrd="0" presId="urn:microsoft.com/office/officeart/2005/8/layout/orgChart1"/>
    <dgm:cxn modelId="{09D0B470-DD17-4843-803C-5ECA9C5FEAE6}" type="presParOf" srcId="{5BE05188-F786-471E-A4D7-7C15B2F44546}" destId="{AC7E43BB-43CE-4189-BDAC-5571F8984977}" srcOrd="1" destOrd="0" presId="urn:microsoft.com/office/officeart/2005/8/layout/orgChart1"/>
    <dgm:cxn modelId="{67381AD6-F6E5-44A8-9669-936772D6B7DC}" type="presParOf" srcId="{D6784D02-8657-48FB-9C93-CE51106B129C}" destId="{B73740E2-1C68-4981-A3E7-3854D6B97827}" srcOrd="1" destOrd="0" presId="urn:microsoft.com/office/officeart/2005/8/layout/orgChart1"/>
    <dgm:cxn modelId="{3F862077-9545-4C48-A14B-6A0B4E0BB551}" type="presParOf" srcId="{D6784D02-8657-48FB-9C93-CE51106B129C}" destId="{C059BACF-04D5-457A-893C-AF16C4415281}" srcOrd="2" destOrd="0" presId="urn:microsoft.com/office/officeart/2005/8/layout/orgChart1"/>
    <dgm:cxn modelId="{204BB25B-4EFF-47A0-BF0A-752864A4E71C}" type="presParOf" srcId="{8F60685F-62E4-486D-A297-426BA6F8D5DC}" destId="{63FD789C-C8A3-4088-999B-578090867611}" srcOrd="2" destOrd="0" presId="urn:microsoft.com/office/officeart/2005/8/layout/orgChart1"/>
    <dgm:cxn modelId="{CEF37C1E-B5B5-4E43-85D9-7E1E422B0D13}" type="presParOf" srcId="{8F60685F-62E4-486D-A297-426BA6F8D5DC}" destId="{230F8B5E-B193-44D5-A21A-768AB7E31568}" srcOrd="3" destOrd="0" presId="urn:microsoft.com/office/officeart/2005/8/layout/orgChart1"/>
    <dgm:cxn modelId="{95C9385B-7073-472F-AC1A-96B0DD61B154}" type="presParOf" srcId="{230F8B5E-B193-44D5-A21A-768AB7E31568}" destId="{D7869A56-161B-4FF1-9603-619E08313C8E}" srcOrd="0" destOrd="0" presId="urn:microsoft.com/office/officeart/2005/8/layout/orgChart1"/>
    <dgm:cxn modelId="{242671F1-288D-4B28-843D-309816A991D6}" type="presParOf" srcId="{D7869A56-161B-4FF1-9603-619E08313C8E}" destId="{D9AACDDC-192B-498E-ACC3-26EF12152176}" srcOrd="0" destOrd="0" presId="urn:microsoft.com/office/officeart/2005/8/layout/orgChart1"/>
    <dgm:cxn modelId="{64E0E4EE-1993-4C3A-83AC-B261AE90BFFD}" type="presParOf" srcId="{D7869A56-161B-4FF1-9603-619E08313C8E}" destId="{D8D041B5-96BB-4EED-950B-2B6B980D04D7}" srcOrd="1" destOrd="0" presId="urn:microsoft.com/office/officeart/2005/8/layout/orgChart1"/>
    <dgm:cxn modelId="{C73CA419-8BB2-4159-85FB-2C250E9B628F}" type="presParOf" srcId="{230F8B5E-B193-44D5-A21A-768AB7E31568}" destId="{F6E7A78B-4B98-4221-9E0E-09788405ECF5}" srcOrd="1" destOrd="0" presId="urn:microsoft.com/office/officeart/2005/8/layout/orgChart1"/>
    <dgm:cxn modelId="{C9E7982B-2F6E-4A98-B7F4-E2CFCE50AF0D}" type="presParOf" srcId="{230F8B5E-B193-44D5-A21A-768AB7E31568}" destId="{4BA3DD98-8659-4725-B3D2-FF728214BBCE}" srcOrd="2" destOrd="0" presId="urn:microsoft.com/office/officeart/2005/8/layout/orgChart1"/>
    <dgm:cxn modelId="{0A27A85D-6552-4A21-BA7B-EC25282A7BB9}" type="presParOf" srcId="{8F60685F-62E4-486D-A297-426BA6F8D5DC}" destId="{2F8CE313-32AB-45EE-9B8E-59E60B4A0FF2}" srcOrd="4" destOrd="0" presId="urn:microsoft.com/office/officeart/2005/8/layout/orgChart1"/>
    <dgm:cxn modelId="{281CC4FF-00FC-4117-819E-2B60F8A45C35}" type="presParOf" srcId="{8F60685F-62E4-486D-A297-426BA6F8D5DC}" destId="{6DFDA119-6F05-45AD-8BC9-B3F64701DC43}" srcOrd="5" destOrd="0" presId="urn:microsoft.com/office/officeart/2005/8/layout/orgChart1"/>
    <dgm:cxn modelId="{A5CC98C3-C245-41BC-9BDD-7305D341805F}" type="presParOf" srcId="{6DFDA119-6F05-45AD-8BC9-B3F64701DC43}" destId="{DD2B0651-4E08-4B9B-B553-AB02A71A98E5}" srcOrd="0" destOrd="0" presId="urn:microsoft.com/office/officeart/2005/8/layout/orgChart1"/>
    <dgm:cxn modelId="{0848F0BF-514D-40D9-93E4-CD585249E299}" type="presParOf" srcId="{DD2B0651-4E08-4B9B-B553-AB02A71A98E5}" destId="{DF00D4FA-A0C2-4135-A301-FB69EFDF2967}" srcOrd="0" destOrd="0" presId="urn:microsoft.com/office/officeart/2005/8/layout/orgChart1"/>
    <dgm:cxn modelId="{9EF9AEB0-7E68-4ABA-A942-26C733539CC7}" type="presParOf" srcId="{DD2B0651-4E08-4B9B-B553-AB02A71A98E5}" destId="{6DB61DEC-8776-45D0-849E-A871961024CA}" srcOrd="1" destOrd="0" presId="urn:microsoft.com/office/officeart/2005/8/layout/orgChart1"/>
    <dgm:cxn modelId="{DDB7F5BC-0624-496F-93E6-3051EEDB4BF6}" type="presParOf" srcId="{6DFDA119-6F05-45AD-8BC9-B3F64701DC43}" destId="{34575BE9-2607-4569-B99A-84725CB85FF1}" srcOrd="1" destOrd="0" presId="urn:microsoft.com/office/officeart/2005/8/layout/orgChart1"/>
    <dgm:cxn modelId="{70663EB1-31DE-43D5-8A20-559AF2E6AD31}" type="presParOf" srcId="{6DFDA119-6F05-45AD-8BC9-B3F64701DC43}" destId="{C3D7C864-B6FF-4009-B1C6-8BDF96B13A22}" srcOrd="2" destOrd="0" presId="urn:microsoft.com/office/officeart/2005/8/layout/orgChart1"/>
    <dgm:cxn modelId="{F2C932B8-7BDE-4BF4-8C9E-3750BFC023C3}" type="presParOf" srcId="{8F60685F-62E4-486D-A297-426BA6F8D5DC}" destId="{03CB1F6B-4285-4DEE-96A8-9FFABE4767C3}" srcOrd="6" destOrd="0" presId="urn:microsoft.com/office/officeart/2005/8/layout/orgChart1"/>
    <dgm:cxn modelId="{27EC9999-F2D2-4677-8AEB-BE29C1573768}" type="presParOf" srcId="{8F60685F-62E4-486D-A297-426BA6F8D5DC}" destId="{7C9186E5-A7F1-4F96-A2B7-3E8E9098083F}" srcOrd="7" destOrd="0" presId="urn:microsoft.com/office/officeart/2005/8/layout/orgChart1"/>
    <dgm:cxn modelId="{79AAB6EA-AC1F-4BBF-8B7C-E78B6470E13B}" type="presParOf" srcId="{7C9186E5-A7F1-4F96-A2B7-3E8E9098083F}" destId="{1FAF4AD1-FFFF-4EC2-AE12-33935AF20E45}" srcOrd="0" destOrd="0" presId="urn:microsoft.com/office/officeart/2005/8/layout/orgChart1"/>
    <dgm:cxn modelId="{109198DB-E615-4E98-96CC-2141008DEE45}" type="presParOf" srcId="{1FAF4AD1-FFFF-4EC2-AE12-33935AF20E45}" destId="{0DF30F97-D273-4123-A66E-231D8CA5347A}" srcOrd="0" destOrd="0" presId="urn:microsoft.com/office/officeart/2005/8/layout/orgChart1"/>
    <dgm:cxn modelId="{917E00E5-D828-4E78-B035-F92474BDEA52}" type="presParOf" srcId="{1FAF4AD1-FFFF-4EC2-AE12-33935AF20E45}" destId="{D9B6BA03-C8E0-4A35-A277-73F2C18C7310}" srcOrd="1" destOrd="0" presId="urn:microsoft.com/office/officeart/2005/8/layout/orgChart1"/>
    <dgm:cxn modelId="{DF1D06A2-A0F6-4D9F-B329-587068B3C260}" type="presParOf" srcId="{7C9186E5-A7F1-4F96-A2B7-3E8E9098083F}" destId="{6D71A459-25FA-4800-AFB2-2AEA286E86AE}" srcOrd="1" destOrd="0" presId="urn:microsoft.com/office/officeart/2005/8/layout/orgChart1"/>
    <dgm:cxn modelId="{39099345-EC51-4BB2-9C86-BC25F8C5EC42}" type="presParOf" srcId="{7C9186E5-A7F1-4F96-A2B7-3E8E9098083F}" destId="{194D4765-6422-4235-BAD3-46FABE029AE9}" srcOrd="2" destOrd="0" presId="urn:microsoft.com/office/officeart/2005/8/layout/orgChart1"/>
    <dgm:cxn modelId="{E9500B08-5EC7-466C-945E-F8690B78290A}" type="presParOf" srcId="{8F60685F-62E4-486D-A297-426BA6F8D5DC}" destId="{6B0F3660-8963-46B3-91EF-9C5502033C4D}" srcOrd="8" destOrd="0" presId="urn:microsoft.com/office/officeart/2005/8/layout/orgChart1"/>
    <dgm:cxn modelId="{4FA0D09C-D305-4BD7-9DE3-E105EA93934F}" type="presParOf" srcId="{8F60685F-62E4-486D-A297-426BA6F8D5DC}" destId="{DE4A29B1-4019-4A62-97BA-5C305D5DE510}" srcOrd="9" destOrd="0" presId="urn:microsoft.com/office/officeart/2005/8/layout/orgChart1"/>
    <dgm:cxn modelId="{46342263-C5E5-4928-B558-8CF36660FA1B}" type="presParOf" srcId="{DE4A29B1-4019-4A62-97BA-5C305D5DE510}" destId="{4F634659-2206-4872-AC0F-4C538FDF3707}" srcOrd="0" destOrd="0" presId="urn:microsoft.com/office/officeart/2005/8/layout/orgChart1"/>
    <dgm:cxn modelId="{FC91456C-3E6C-41D4-9701-7A79FB38EAC1}" type="presParOf" srcId="{4F634659-2206-4872-AC0F-4C538FDF3707}" destId="{05333552-B625-41FD-8804-B375D8234D4D}" srcOrd="0" destOrd="0" presId="urn:microsoft.com/office/officeart/2005/8/layout/orgChart1"/>
    <dgm:cxn modelId="{6B4FC7A6-F231-480D-B60E-CC8BB5555844}" type="presParOf" srcId="{4F634659-2206-4872-AC0F-4C538FDF3707}" destId="{EAFE21B7-0074-4516-9683-BB34DE001624}" srcOrd="1" destOrd="0" presId="urn:microsoft.com/office/officeart/2005/8/layout/orgChart1"/>
    <dgm:cxn modelId="{D2FE02E4-E896-4219-A67A-2A57A08F2673}" type="presParOf" srcId="{DE4A29B1-4019-4A62-97BA-5C305D5DE510}" destId="{A4984623-E5F0-4881-A898-4C9CF59338DD}" srcOrd="1" destOrd="0" presId="urn:microsoft.com/office/officeart/2005/8/layout/orgChart1"/>
    <dgm:cxn modelId="{032DEEFD-42CE-4F0A-A995-748D936B242C}" type="presParOf" srcId="{DE4A29B1-4019-4A62-97BA-5C305D5DE510}" destId="{8768A2D7-C9EF-49EA-9CDE-351FCCA52EA9}" srcOrd="2" destOrd="0" presId="urn:microsoft.com/office/officeart/2005/8/layout/orgChart1"/>
    <dgm:cxn modelId="{C3F2389A-1CE4-4431-BBF3-4B6AFFBDB339}" type="presParOf" srcId="{8F60685F-62E4-486D-A297-426BA6F8D5DC}" destId="{845DC960-8516-4BD9-B703-8E39B3855C7A}" srcOrd="10" destOrd="0" presId="urn:microsoft.com/office/officeart/2005/8/layout/orgChart1"/>
    <dgm:cxn modelId="{E53B7D86-DDD9-422B-B2FA-59F096FF98EB}" type="presParOf" srcId="{8F60685F-62E4-486D-A297-426BA6F8D5DC}" destId="{526384AC-6101-47E8-BC04-C4A3DD856042}" srcOrd="11" destOrd="0" presId="urn:microsoft.com/office/officeart/2005/8/layout/orgChart1"/>
    <dgm:cxn modelId="{17E2EA01-84EC-41D3-8456-FDA89A1185F7}" type="presParOf" srcId="{526384AC-6101-47E8-BC04-C4A3DD856042}" destId="{37A3DC4E-CBB2-4131-81D1-4356B2BA7984}" srcOrd="0" destOrd="0" presId="urn:microsoft.com/office/officeart/2005/8/layout/orgChart1"/>
    <dgm:cxn modelId="{C72DE448-20BD-4DDA-962D-A60B87AA7FFC}" type="presParOf" srcId="{37A3DC4E-CBB2-4131-81D1-4356B2BA7984}" destId="{B5822F1B-0398-4416-9622-673B466C78B5}" srcOrd="0" destOrd="0" presId="urn:microsoft.com/office/officeart/2005/8/layout/orgChart1"/>
    <dgm:cxn modelId="{3FAB91BD-D907-4CBB-BDFD-52CF025DB5E2}" type="presParOf" srcId="{37A3DC4E-CBB2-4131-81D1-4356B2BA7984}" destId="{8EAD2165-0128-4491-A6C3-12FAAB550BE2}" srcOrd="1" destOrd="0" presId="urn:microsoft.com/office/officeart/2005/8/layout/orgChart1"/>
    <dgm:cxn modelId="{FDBD7F99-B3BD-46B3-9873-3BACF9B04C6E}" type="presParOf" srcId="{526384AC-6101-47E8-BC04-C4A3DD856042}" destId="{B4A6262B-E3B3-48BE-ADA3-7A88C00DC9CF}" srcOrd="1" destOrd="0" presId="urn:microsoft.com/office/officeart/2005/8/layout/orgChart1"/>
    <dgm:cxn modelId="{1DE9F0C7-B317-439E-ACFB-5CBC7BD2A338}" type="presParOf" srcId="{526384AC-6101-47E8-BC04-C4A3DD856042}" destId="{CC3F65F2-D27B-404F-8381-346EAFAB48FC}" srcOrd="2" destOrd="0" presId="urn:microsoft.com/office/officeart/2005/8/layout/orgChart1"/>
    <dgm:cxn modelId="{BF814705-AF9D-4E46-948F-39A4F6FDF96D}" type="presParOf" srcId="{8F60685F-62E4-486D-A297-426BA6F8D5DC}" destId="{A930874C-42E4-414B-BFB2-8FDE6AC82281}" srcOrd="12" destOrd="0" presId="urn:microsoft.com/office/officeart/2005/8/layout/orgChart1"/>
    <dgm:cxn modelId="{3035129E-8801-418E-AA01-79B4CBF383EE}" type="presParOf" srcId="{8F60685F-62E4-486D-A297-426BA6F8D5DC}" destId="{DB6A43D2-ADC2-48B9-AB01-6ABB869185F2}" srcOrd="13" destOrd="0" presId="urn:microsoft.com/office/officeart/2005/8/layout/orgChart1"/>
    <dgm:cxn modelId="{6B05C670-891E-4DBE-A4F0-549350916225}" type="presParOf" srcId="{DB6A43D2-ADC2-48B9-AB01-6ABB869185F2}" destId="{CC85A497-2279-4D62-942A-EF8F72E759A3}" srcOrd="0" destOrd="0" presId="urn:microsoft.com/office/officeart/2005/8/layout/orgChart1"/>
    <dgm:cxn modelId="{4737EC68-C117-434E-8D41-8D4A149D0234}" type="presParOf" srcId="{CC85A497-2279-4D62-942A-EF8F72E759A3}" destId="{44F8EC2D-F93B-4129-9AF0-8FFEF36B4A29}" srcOrd="0" destOrd="0" presId="urn:microsoft.com/office/officeart/2005/8/layout/orgChart1"/>
    <dgm:cxn modelId="{6EFB8CA4-3A15-47C9-8388-E1EC48119473}" type="presParOf" srcId="{CC85A497-2279-4D62-942A-EF8F72E759A3}" destId="{FF6449DE-8C36-400F-968C-A3803BB539E1}" srcOrd="1" destOrd="0" presId="urn:microsoft.com/office/officeart/2005/8/layout/orgChart1"/>
    <dgm:cxn modelId="{58465F2E-A3BE-48D7-9F33-C8D2974C2F9E}" type="presParOf" srcId="{DB6A43D2-ADC2-48B9-AB01-6ABB869185F2}" destId="{31E313C3-A535-4A98-8178-23890C1F3B26}" srcOrd="1" destOrd="0" presId="urn:microsoft.com/office/officeart/2005/8/layout/orgChart1"/>
    <dgm:cxn modelId="{CE71CEE7-48F0-4600-8E16-C49A2F044CFF}" type="presParOf" srcId="{DB6A43D2-ADC2-48B9-AB01-6ABB869185F2}" destId="{093753AF-4F7F-4A54-ADC6-EA7323FAFB5D}" srcOrd="2" destOrd="0" presId="urn:microsoft.com/office/officeart/2005/8/layout/orgChart1"/>
    <dgm:cxn modelId="{746B26D7-5D25-4A69-A153-AF2D1CF15E59}" type="presParOf" srcId="{CDD97E33-6EA1-454B-980B-F32F5A79A70C}" destId="{CBFAD4C3-92D5-4F8F-BF2F-F60EC81E23B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74A3C-6E5F-4F81-A40A-20B6762EC26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87C03AD7-9DDB-423B-B97D-A8974ED85E3F}">
      <dgm:prSet phldrT="[Text]"/>
      <dgm:spPr/>
      <dgm:t>
        <a:bodyPr/>
        <a:lstStyle/>
        <a:p>
          <a:r>
            <a:rPr lang="en-US" dirty="0"/>
            <a:t>COE-STAR Framework</a:t>
          </a:r>
        </a:p>
      </dgm:t>
    </dgm:pt>
    <dgm:pt modelId="{25898448-E3AE-4496-AB04-4AF4ABFCAF17}" type="parTrans" cxnId="{FC8C348A-0BB4-4A60-B2B7-8D2D63188F06}">
      <dgm:prSet/>
      <dgm:spPr/>
      <dgm:t>
        <a:bodyPr/>
        <a:lstStyle/>
        <a:p>
          <a:endParaRPr lang="en-US"/>
        </a:p>
      </dgm:t>
    </dgm:pt>
    <dgm:pt modelId="{BC04A04D-A567-490E-B4AC-1859A9624067}" type="sibTrans" cxnId="{FC8C348A-0BB4-4A60-B2B7-8D2D63188F06}">
      <dgm:prSet/>
      <dgm:spPr/>
      <dgm:t>
        <a:bodyPr/>
        <a:lstStyle/>
        <a:p>
          <a:endParaRPr lang="en-US"/>
        </a:p>
      </dgm:t>
    </dgm:pt>
    <dgm:pt modelId="{F03156D3-D68B-4382-BA9F-84344F0F7519}">
      <dgm:prSet phldrT="[Text]"/>
      <dgm:spPr>
        <a:solidFill>
          <a:schemeClr val="accent2"/>
        </a:solidFill>
      </dgm:spPr>
      <dgm:t>
        <a:bodyPr/>
        <a:lstStyle/>
        <a:p>
          <a:r>
            <a:rPr lang="en-US" dirty="0"/>
            <a:t>Context</a:t>
          </a:r>
        </a:p>
      </dgm:t>
    </dgm:pt>
    <dgm:pt modelId="{9E3910D6-1D54-454F-B562-3F39C05B163B}" type="parTrans" cxnId="{D681370A-1565-4C40-B381-52A0092E3B2D}">
      <dgm:prSet/>
      <dgm:spPr/>
      <dgm:t>
        <a:bodyPr/>
        <a:lstStyle/>
        <a:p>
          <a:endParaRPr lang="en-US"/>
        </a:p>
      </dgm:t>
    </dgm:pt>
    <dgm:pt modelId="{84AC777D-D423-4373-975A-777D3E8A73A9}" type="sibTrans" cxnId="{D681370A-1565-4C40-B381-52A0092E3B2D}">
      <dgm:prSet/>
      <dgm:spPr/>
      <dgm:t>
        <a:bodyPr/>
        <a:lstStyle/>
        <a:p>
          <a:endParaRPr lang="en-US"/>
        </a:p>
      </dgm:t>
    </dgm:pt>
    <dgm:pt modelId="{4FFAD119-9B62-41E0-97D7-B05D4C840865}">
      <dgm:prSet phldrT="[Text]"/>
      <dgm:spPr>
        <a:solidFill>
          <a:schemeClr val="accent2"/>
        </a:solidFill>
      </dgm:spPr>
      <dgm:t>
        <a:bodyPr/>
        <a:lstStyle/>
        <a:p>
          <a:r>
            <a:rPr lang="en-US" dirty="0"/>
            <a:t>Objective</a:t>
          </a:r>
        </a:p>
      </dgm:t>
    </dgm:pt>
    <dgm:pt modelId="{631E106F-E878-4036-83BF-EA85AF53ECB4}" type="parTrans" cxnId="{D0D07AA6-51AC-40BC-A232-AB85A96BEBF5}">
      <dgm:prSet/>
      <dgm:spPr/>
      <dgm:t>
        <a:bodyPr/>
        <a:lstStyle/>
        <a:p>
          <a:endParaRPr lang="en-US"/>
        </a:p>
      </dgm:t>
    </dgm:pt>
    <dgm:pt modelId="{6A6B1939-B817-475C-A072-14A2242F7A90}" type="sibTrans" cxnId="{D0D07AA6-51AC-40BC-A232-AB85A96BEBF5}">
      <dgm:prSet/>
      <dgm:spPr/>
      <dgm:t>
        <a:bodyPr/>
        <a:lstStyle/>
        <a:p>
          <a:endParaRPr lang="en-US"/>
        </a:p>
      </dgm:t>
    </dgm:pt>
    <dgm:pt modelId="{9EAB73F1-244D-4857-9A00-37380224CD60}">
      <dgm:prSet phldrT="[Text]"/>
      <dgm:spPr>
        <a:solidFill>
          <a:schemeClr val="accent4"/>
        </a:solidFill>
      </dgm:spPr>
      <dgm:t>
        <a:bodyPr/>
        <a:lstStyle/>
        <a:p>
          <a:r>
            <a:rPr lang="en-US" dirty="0"/>
            <a:t>Style</a:t>
          </a:r>
        </a:p>
      </dgm:t>
    </dgm:pt>
    <dgm:pt modelId="{A9718B58-A9CF-4CC5-8967-22C7AF41D3DB}" type="parTrans" cxnId="{35E24FF2-797B-48DD-BAA1-42751E11A93B}">
      <dgm:prSet/>
      <dgm:spPr/>
      <dgm:t>
        <a:bodyPr/>
        <a:lstStyle/>
        <a:p>
          <a:endParaRPr lang="en-US"/>
        </a:p>
      </dgm:t>
    </dgm:pt>
    <dgm:pt modelId="{B546B64F-CC5B-441B-BA01-2311669569EB}" type="sibTrans" cxnId="{35E24FF2-797B-48DD-BAA1-42751E11A93B}">
      <dgm:prSet/>
      <dgm:spPr/>
      <dgm:t>
        <a:bodyPr/>
        <a:lstStyle/>
        <a:p>
          <a:endParaRPr lang="en-US"/>
        </a:p>
      </dgm:t>
    </dgm:pt>
    <dgm:pt modelId="{96A3A2C2-F6AF-42A4-8238-2FE9C80934A4}">
      <dgm:prSet phldrT="[Text]"/>
      <dgm:spPr>
        <a:solidFill>
          <a:schemeClr val="accent4"/>
        </a:solidFill>
      </dgm:spPr>
      <dgm:t>
        <a:bodyPr/>
        <a:lstStyle/>
        <a:p>
          <a:r>
            <a:rPr lang="en-US" dirty="0"/>
            <a:t>Tone</a:t>
          </a:r>
        </a:p>
      </dgm:t>
    </dgm:pt>
    <dgm:pt modelId="{990B571E-8141-4CED-B222-56B1494CC325}" type="parTrans" cxnId="{C6F4C01C-DB8D-42FF-B12E-9ED89CD92824}">
      <dgm:prSet/>
      <dgm:spPr/>
      <dgm:t>
        <a:bodyPr/>
        <a:lstStyle/>
        <a:p>
          <a:endParaRPr lang="en-US"/>
        </a:p>
      </dgm:t>
    </dgm:pt>
    <dgm:pt modelId="{7177595F-59D9-4FBE-AF18-4FA054CE7238}" type="sibTrans" cxnId="{C6F4C01C-DB8D-42FF-B12E-9ED89CD92824}">
      <dgm:prSet/>
      <dgm:spPr/>
      <dgm:t>
        <a:bodyPr/>
        <a:lstStyle/>
        <a:p>
          <a:endParaRPr lang="en-US"/>
        </a:p>
      </dgm:t>
    </dgm:pt>
    <dgm:pt modelId="{88793281-F8DB-4EFA-8900-84CD87C3E146}">
      <dgm:prSet phldrT="[Text]"/>
      <dgm:spPr>
        <a:solidFill>
          <a:schemeClr val="accent4"/>
        </a:solidFill>
      </dgm:spPr>
      <dgm:t>
        <a:bodyPr/>
        <a:lstStyle/>
        <a:p>
          <a:r>
            <a:rPr lang="en-US" dirty="0"/>
            <a:t>Audience</a:t>
          </a:r>
        </a:p>
      </dgm:t>
    </dgm:pt>
    <dgm:pt modelId="{F669450E-D63A-4991-B836-9E7502C60DF0}" type="parTrans" cxnId="{2B925FC2-1E2F-4862-ACD3-CD8A79C8399F}">
      <dgm:prSet/>
      <dgm:spPr/>
      <dgm:t>
        <a:bodyPr/>
        <a:lstStyle/>
        <a:p>
          <a:endParaRPr lang="en-US"/>
        </a:p>
      </dgm:t>
    </dgm:pt>
    <dgm:pt modelId="{87063D04-8488-40C3-8D78-776C0535A7E4}" type="sibTrans" cxnId="{2B925FC2-1E2F-4862-ACD3-CD8A79C8399F}">
      <dgm:prSet/>
      <dgm:spPr/>
      <dgm:t>
        <a:bodyPr/>
        <a:lstStyle/>
        <a:p>
          <a:endParaRPr lang="en-US"/>
        </a:p>
      </dgm:t>
    </dgm:pt>
    <dgm:pt modelId="{74FEA13C-37BE-4BEA-879E-346A6790CB1B}">
      <dgm:prSet phldrT="[Text]"/>
      <dgm:spPr>
        <a:solidFill>
          <a:schemeClr val="accent6"/>
        </a:solidFill>
      </dgm:spPr>
      <dgm:t>
        <a:bodyPr/>
        <a:lstStyle/>
        <a:p>
          <a:r>
            <a:rPr lang="en-US" dirty="0"/>
            <a:t>Response</a:t>
          </a:r>
        </a:p>
      </dgm:t>
    </dgm:pt>
    <dgm:pt modelId="{5A90DA5E-E4EF-4B01-A5EC-82059A04F7D5}" type="parTrans" cxnId="{98BCC111-D09C-41A5-AD08-B9A1165A4658}">
      <dgm:prSet/>
      <dgm:spPr/>
      <dgm:t>
        <a:bodyPr/>
        <a:lstStyle/>
        <a:p>
          <a:endParaRPr lang="en-US"/>
        </a:p>
      </dgm:t>
    </dgm:pt>
    <dgm:pt modelId="{53757438-ECAB-46D7-9D13-DBC29021E580}" type="sibTrans" cxnId="{98BCC111-D09C-41A5-AD08-B9A1165A4658}">
      <dgm:prSet/>
      <dgm:spPr/>
      <dgm:t>
        <a:bodyPr/>
        <a:lstStyle/>
        <a:p>
          <a:endParaRPr lang="en-US"/>
        </a:p>
      </dgm:t>
    </dgm:pt>
    <dgm:pt modelId="{07EB3671-A0F2-49D4-924E-29EB9595E920}">
      <dgm:prSet phldrT="[Text]"/>
      <dgm:spPr>
        <a:solidFill>
          <a:schemeClr val="accent5">
            <a:lumMod val="75000"/>
          </a:schemeClr>
        </a:solidFill>
      </dgm:spPr>
      <dgm:t>
        <a:bodyPr/>
        <a:lstStyle/>
        <a:p>
          <a:r>
            <a:rPr lang="en-US" dirty="0"/>
            <a:t>Emotion</a:t>
          </a:r>
        </a:p>
      </dgm:t>
    </dgm:pt>
    <dgm:pt modelId="{0D65670F-B22F-4509-93C4-B17D66DD0C6B}" type="parTrans" cxnId="{B2629AE4-0475-4F9F-BA0E-4BBE4FD96CDE}">
      <dgm:prSet/>
      <dgm:spPr/>
      <dgm:t>
        <a:bodyPr/>
        <a:lstStyle/>
        <a:p>
          <a:endParaRPr lang="en-US"/>
        </a:p>
      </dgm:t>
    </dgm:pt>
    <dgm:pt modelId="{1F9F069F-F303-4545-833C-60E5C9DB8B16}" type="sibTrans" cxnId="{B2629AE4-0475-4F9F-BA0E-4BBE4FD96CDE}">
      <dgm:prSet/>
      <dgm:spPr/>
      <dgm:t>
        <a:bodyPr/>
        <a:lstStyle/>
        <a:p>
          <a:endParaRPr lang="en-US"/>
        </a:p>
      </dgm:t>
    </dgm:pt>
    <dgm:pt modelId="{49E7AEDB-16F5-4C87-ABC3-984AC1747062}" type="pres">
      <dgm:prSet presAssocID="{1EB74A3C-6E5F-4F81-A40A-20B6762EC26F}" presName="hierChild1" presStyleCnt="0">
        <dgm:presLayoutVars>
          <dgm:orgChart val="1"/>
          <dgm:chPref val="1"/>
          <dgm:dir/>
          <dgm:animOne val="branch"/>
          <dgm:animLvl val="lvl"/>
          <dgm:resizeHandles/>
        </dgm:presLayoutVars>
      </dgm:prSet>
      <dgm:spPr/>
    </dgm:pt>
    <dgm:pt modelId="{CDD97E33-6EA1-454B-980B-F32F5A79A70C}" type="pres">
      <dgm:prSet presAssocID="{87C03AD7-9DDB-423B-B97D-A8974ED85E3F}" presName="hierRoot1" presStyleCnt="0">
        <dgm:presLayoutVars>
          <dgm:hierBranch val="init"/>
        </dgm:presLayoutVars>
      </dgm:prSet>
      <dgm:spPr/>
    </dgm:pt>
    <dgm:pt modelId="{54268E92-85E0-431A-91D2-218F8A922548}" type="pres">
      <dgm:prSet presAssocID="{87C03AD7-9DDB-423B-B97D-A8974ED85E3F}" presName="rootComposite1" presStyleCnt="0"/>
      <dgm:spPr/>
    </dgm:pt>
    <dgm:pt modelId="{E7A1AB7B-712E-4FC4-9459-896CBF03789D}" type="pres">
      <dgm:prSet presAssocID="{87C03AD7-9DDB-423B-B97D-A8974ED85E3F}" presName="rootText1" presStyleLbl="node0" presStyleIdx="0" presStyleCnt="1">
        <dgm:presLayoutVars>
          <dgm:chPref val="3"/>
        </dgm:presLayoutVars>
      </dgm:prSet>
      <dgm:spPr/>
    </dgm:pt>
    <dgm:pt modelId="{62B79346-CAFB-4859-8B37-81A77C25A046}" type="pres">
      <dgm:prSet presAssocID="{87C03AD7-9DDB-423B-B97D-A8974ED85E3F}" presName="rootConnector1" presStyleLbl="node1" presStyleIdx="0" presStyleCnt="0"/>
      <dgm:spPr/>
    </dgm:pt>
    <dgm:pt modelId="{8F60685F-62E4-486D-A297-426BA6F8D5DC}" type="pres">
      <dgm:prSet presAssocID="{87C03AD7-9DDB-423B-B97D-A8974ED85E3F}" presName="hierChild2" presStyleCnt="0"/>
      <dgm:spPr/>
    </dgm:pt>
    <dgm:pt modelId="{AD82C0A9-FB99-433C-9D67-16C482E76A00}" type="pres">
      <dgm:prSet presAssocID="{9E3910D6-1D54-454F-B562-3F39C05B163B}" presName="Name37" presStyleLbl="parChTrans1D2" presStyleIdx="0" presStyleCnt="7"/>
      <dgm:spPr/>
    </dgm:pt>
    <dgm:pt modelId="{D6784D02-8657-48FB-9C93-CE51106B129C}" type="pres">
      <dgm:prSet presAssocID="{F03156D3-D68B-4382-BA9F-84344F0F7519}" presName="hierRoot2" presStyleCnt="0">
        <dgm:presLayoutVars>
          <dgm:hierBranch val="init"/>
        </dgm:presLayoutVars>
      </dgm:prSet>
      <dgm:spPr/>
    </dgm:pt>
    <dgm:pt modelId="{5BE05188-F786-471E-A4D7-7C15B2F44546}" type="pres">
      <dgm:prSet presAssocID="{F03156D3-D68B-4382-BA9F-84344F0F7519}" presName="rootComposite" presStyleCnt="0"/>
      <dgm:spPr/>
    </dgm:pt>
    <dgm:pt modelId="{36B4C4D3-A21B-4763-8A67-72286CBE04B5}" type="pres">
      <dgm:prSet presAssocID="{F03156D3-D68B-4382-BA9F-84344F0F7519}" presName="rootText" presStyleLbl="node2" presStyleIdx="0" presStyleCnt="7">
        <dgm:presLayoutVars>
          <dgm:chPref val="3"/>
        </dgm:presLayoutVars>
      </dgm:prSet>
      <dgm:spPr/>
    </dgm:pt>
    <dgm:pt modelId="{AC7E43BB-43CE-4189-BDAC-5571F8984977}" type="pres">
      <dgm:prSet presAssocID="{F03156D3-D68B-4382-BA9F-84344F0F7519}" presName="rootConnector" presStyleLbl="node2" presStyleIdx="0" presStyleCnt="7"/>
      <dgm:spPr/>
    </dgm:pt>
    <dgm:pt modelId="{B73740E2-1C68-4981-A3E7-3854D6B97827}" type="pres">
      <dgm:prSet presAssocID="{F03156D3-D68B-4382-BA9F-84344F0F7519}" presName="hierChild4" presStyleCnt="0"/>
      <dgm:spPr/>
    </dgm:pt>
    <dgm:pt modelId="{C059BACF-04D5-457A-893C-AF16C4415281}" type="pres">
      <dgm:prSet presAssocID="{F03156D3-D68B-4382-BA9F-84344F0F7519}" presName="hierChild5" presStyleCnt="0"/>
      <dgm:spPr/>
    </dgm:pt>
    <dgm:pt modelId="{63FD789C-C8A3-4088-999B-578090867611}" type="pres">
      <dgm:prSet presAssocID="{631E106F-E878-4036-83BF-EA85AF53ECB4}" presName="Name37" presStyleLbl="parChTrans1D2" presStyleIdx="1" presStyleCnt="7"/>
      <dgm:spPr/>
    </dgm:pt>
    <dgm:pt modelId="{230F8B5E-B193-44D5-A21A-768AB7E31568}" type="pres">
      <dgm:prSet presAssocID="{4FFAD119-9B62-41E0-97D7-B05D4C840865}" presName="hierRoot2" presStyleCnt="0">
        <dgm:presLayoutVars>
          <dgm:hierBranch val="init"/>
        </dgm:presLayoutVars>
      </dgm:prSet>
      <dgm:spPr/>
    </dgm:pt>
    <dgm:pt modelId="{D7869A56-161B-4FF1-9603-619E08313C8E}" type="pres">
      <dgm:prSet presAssocID="{4FFAD119-9B62-41E0-97D7-B05D4C840865}" presName="rootComposite" presStyleCnt="0"/>
      <dgm:spPr/>
    </dgm:pt>
    <dgm:pt modelId="{D9AACDDC-192B-498E-ACC3-26EF12152176}" type="pres">
      <dgm:prSet presAssocID="{4FFAD119-9B62-41E0-97D7-B05D4C840865}" presName="rootText" presStyleLbl="node2" presStyleIdx="1" presStyleCnt="7">
        <dgm:presLayoutVars>
          <dgm:chPref val="3"/>
        </dgm:presLayoutVars>
      </dgm:prSet>
      <dgm:spPr/>
    </dgm:pt>
    <dgm:pt modelId="{D8D041B5-96BB-4EED-950B-2B6B980D04D7}" type="pres">
      <dgm:prSet presAssocID="{4FFAD119-9B62-41E0-97D7-B05D4C840865}" presName="rootConnector" presStyleLbl="node2" presStyleIdx="1" presStyleCnt="7"/>
      <dgm:spPr/>
    </dgm:pt>
    <dgm:pt modelId="{F6E7A78B-4B98-4221-9E0E-09788405ECF5}" type="pres">
      <dgm:prSet presAssocID="{4FFAD119-9B62-41E0-97D7-B05D4C840865}" presName="hierChild4" presStyleCnt="0"/>
      <dgm:spPr/>
    </dgm:pt>
    <dgm:pt modelId="{4BA3DD98-8659-4725-B3D2-FF728214BBCE}" type="pres">
      <dgm:prSet presAssocID="{4FFAD119-9B62-41E0-97D7-B05D4C840865}" presName="hierChild5" presStyleCnt="0"/>
      <dgm:spPr/>
    </dgm:pt>
    <dgm:pt modelId="{2F8CE313-32AB-45EE-9B8E-59E60B4A0FF2}" type="pres">
      <dgm:prSet presAssocID="{0D65670F-B22F-4509-93C4-B17D66DD0C6B}" presName="Name37" presStyleLbl="parChTrans1D2" presStyleIdx="2" presStyleCnt="7"/>
      <dgm:spPr/>
    </dgm:pt>
    <dgm:pt modelId="{6DFDA119-6F05-45AD-8BC9-B3F64701DC43}" type="pres">
      <dgm:prSet presAssocID="{07EB3671-A0F2-49D4-924E-29EB9595E920}" presName="hierRoot2" presStyleCnt="0">
        <dgm:presLayoutVars>
          <dgm:hierBranch val="init"/>
        </dgm:presLayoutVars>
      </dgm:prSet>
      <dgm:spPr/>
    </dgm:pt>
    <dgm:pt modelId="{DD2B0651-4E08-4B9B-B553-AB02A71A98E5}" type="pres">
      <dgm:prSet presAssocID="{07EB3671-A0F2-49D4-924E-29EB9595E920}" presName="rootComposite" presStyleCnt="0"/>
      <dgm:spPr/>
    </dgm:pt>
    <dgm:pt modelId="{DF00D4FA-A0C2-4135-A301-FB69EFDF2967}" type="pres">
      <dgm:prSet presAssocID="{07EB3671-A0F2-49D4-924E-29EB9595E920}" presName="rootText" presStyleLbl="node2" presStyleIdx="2" presStyleCnt="7">
        <dgm:presLayoutVars>
          <dgm:chPref val="3"/>
        </dgm:presLayoutVars>
      </dgm:prSet>
      <dgm:spPr/>
    </dgm:pt>
    <dgm:pt modelId="{6DB61DEC-8776-45D0-849E-A871961024CA}" type="pres">
      <dgm:prSet presAssocID="{07EB3671-A0F2-49D4-924E-29EB9595E920}" presName="rootConnector" presStyleLbl="node2" presStyleIdx="2" presStyleCnt="7"/>
      <dgm:spPr/>
    </dgm:pt>
    <dgm:pt modelId="{34575BE9-2607-4569-B99A-84725CB85FF1}" type="pres">
      <dgm:prSet presAssocID="{07EB3671-A0F2-49D4-924E-29EB9595E920}" presName="hierChild4" presStyleCnt="0"/>
      <dgm:spPr/>
    </dgm:pt>
    <dgm:pt modelId="{C3D7C864-B6FF-4009-B1C6-8BDF96B13A22}" type="pres">
      <dgm:prSet presAssocID="{07EB3671-A0F2-49D4-924E-29EB9595E920}" presName="hierChild5" presStyleCnt="0"/>
      <dgm:spPr/>
    </dgm:pt>
    <dgm:pt modelId="{03CB1F6B-4285-4DEE-96A8-9FFABE4767C3}" type="pres">
      <dgm:prSet presAssocID="{A9718B58-A9CF-4CC5-8967-22C7AF41D3DB}" presName="Name37" presStyleLbl="parChTrans1D2" presStyleIdx="3" presStyleCnt="7"/>
      <dgm:spPr/>
    </dgm:pt>
    <dgm:pt modelId="{7C9186E5-A7F1-4F96-A2B7-3E8E9098083F}" type="pres">
      <dgm:prSet presAssocID="{9EAB73F1-244D-4857-9A00-37380224CD60}" presName="hierRoot2" presStyleCnt="0">
        <dgm:presLayoutVars>
          <dgm:hierBranch val="init"/>
        </dgm:presLayoutVars>
      </dgm:prSet>
      <dgm:spPr/>
    </dgm:pt>
    <dgm:pt modelId="{1FAF4AD1-FFFF-4EC2-AE12-33935AF20E45}" type="pres">
      <dgm:prSet presAssocID="{9EAB73F1-244D-4857-9A00-37380224CD60}" presName="rootComposite" presStyleCnt="0"/>
      <dgm:spPr/>
    </dgm:pt>
    <dgm:pt modelId="{0DF30F97-D273-4123-A66E-231D8CA5347A}" type="pres">
      <dgm:prSet presAssocID="{9EAB73F1-244D-4857-9A00-37380224CD60}" presName="rootText" presStyleLbl="node2" presStyleIdx="3" presStyleCnt="7">
        <dgm:presLayoutVars>
          <dgm:chPref val="3"/>
        </dgm:presLayoutVars>
      </dgm:prSet>
      <dgm:spPr/>
    </dgm:pt>
    <dgm:pt modelId="{D9B6BA03-C8E0-4A35-A277-73F2C18C7310}" type="pres">
      <dgm:prSet presAssocID="{9EAB73F1-244D-4857-9A00-37380224CD60}" presName="rootConnector" presStyleLbl="node2" presStyleIdx="3" presStyleCnt="7"/>
      <dgm:spPr/>
    </dgm:pt>
    <dgm:pt modelId="{6D71A459-25FA-4800-AFB2-2AEA286E86AE}" type="pres">
      <dgm:prSet presAssocID="{9EAB73F1-244D-4857-9A00-37380224CD60}" presName="hierChild4" presStyleCnt="0"/>
      <dgm:spPr/>
    </dgm:pt>
    <dgm:pt modelId="{194D4765-6422-4235-BAD3-46FABE029AE9}" type="pres">
      <dgm:prSet presAssocID="{9EAB73F1-244D-4857-9A00-37380224CD60}" presName="hierChild5" presStyleCnt="0"/>
      <dgm:spPr/>
    </dgm:pt>
    <dgm:pt modelId="{6B0F3660-8963-46B3-91EF-9C5502033C4D}" type="pres">
      <dgm:prSet presAssocID="{990B571E-8141-4CED-B222-56B1494CC325}" presName="Name37" presStyleLbl="parChTrans1D2" presStyleIdx="4" presStyleCnt="7"/>
      <dgm:spPr/>
    </dgm:pt>
    <dgm:pt modelId="{DE4A29B1-4019-4A62-97BA-5C305D5DE510}" type="pres">
      <dgm:prSet presAssocID="{96A3A2C2-F6AF-42A4-8238-2FE9C80934A4}" presName="hierRoot2" presStyleCnt="0">
        <dgm:presLayoutVars>
          <dgm:hierBranch val="init"/>
        </dgm:presLayoutVars>
      </dgm:prSet>
      <dgm:spPr/>
    </dgm:pt>
    <dgm:pt modelId="{4F634659-2206-4872-AC0F-4C538FDF3707}" type="pres">
      <dgm:prSet presAssocID="{96A3A2C2-F6AF-42A4-8238-2FE9C80934A4}" presName="rootComposite" presStyleCnt="0"/>
      <dgm:spPr/>
    </dgm:pt>
    <dgm:pt modelId="{05333552-B625-41FD-8804-B375D8234D4D}" type="pres">
      <dgm:prSet presAssocID="{96A3A2C2-F6AF-42A4-8238-2FE9C80934A4}" presName="rootText" presStyleLbl="node2" presStyleIdx="4" presStyleCnt="7">
        <dgm:presLayoutVars>
          <dgm:chPref val="3"/>
        </dgm:presLayoutVars>
      </dgm:prSet>
      <dgm:spPr/>
    </dgm:pt>
    <dgm:pt modelId="{EAFE21B7-0074-4516-9683-BB34DE001624}" type="pres">
      <dgm:prSet presAssocID="{96A3A2C2-F6AF-42A4-8238-2FE9C80934A4}" presName="rootConnector" presStyleLbl="node2" presStyleIdx="4" presStyleCnt="7"/>
      <dgm:spPr/>
    </dgm:pt>
    <dgm:pt modelId="{A4984623-E5F0-4881-A898-4C9CF59338DD}" type="pres">
      <dgm:prSet presAssocID="{96A3A2C2-F6AF-42A4-8238-2FE9C80934A4}" presName="hierChild4" presStyleCnt="0"/>
      <dgm:spPr/>
    </dgm:pt>
    <dgm:pt modelId="{8768A2D7-C9EF-49EA-9CDE-351FCCA52EA9}" type="pres">
      <dgm:prSet presAssocID="{96A3A2C2-F6AF-42A4-8238-2FE9C80934A4}" presName="hierChild5" presStyleCnt="0"/>
      <dgm:spPr/>
    </dgm:pt>
    <dgm:pt modelId="{845DC960-8516-4BD9-B703-8E39B3855C7A}" type="pres">
      <dgm:prSet presAssocID="{F669450E-D63A-4991-B836-9E7502C60DF0}" presName="Name37" presStyleLbl="parChTrans1D2" presStyleIdx="5" presStyleCnt="7"/>
      <dgm:spPr/>
    </dgm:pt>
    <dgm:pt modelId="{526384AC-6101-47E8-BC04-C4A3DD856042}" type="pres">
      <dgm:prSet presAssocID="{88793281-F8DB-4EFA-8900-84CD87C3E146}" presName="hierRoot2" presStyleCnt="0">
        <dgm:presLayoutVars>
          <dgm:hierBranch val="init"/>
        </dgm:presLayoutVars>
      </dgm:prSet>
      <dgm:spPr/>
    </dgm:pt>
    <dgm:pt modelId="{37A3DC4E-CBB2-4131-81D1-4356B2BA7984}" type="pres">
      <dgm:prSet presAssocID="{88793281-F8DB-4EFA-8900-84CD87C3E146}" presName="rootComposite" presStyleCnt="0"/>
      <dgm:spPr/>
    </dgm:pt>
    <dgm:pt modelId="{B5822F1B-0398-4416-9622-673B466C78B5}" type="pres">
      <dgm:prSet presAssocID="{88793281-F8DB-4EFA-8900-84CD87C3E146}" presName="rootText" presStyleLbl="node2" presStyleIdx="5" presStyleCnt="7">
        <dgm:presLayoutVars>
          <dgm:chPref val="3"/>
        </dgm:presLayoutVars>
      </dgm:prSet>
      <dgm:spPr/>
    </dgm:pt>
    <dgm:pt modelId="{8EAD2165-0128-4491-A6C3-12FAAB550BE2}" type="pres">
      <dgm:prSet presAssocID="{88793281-F8DB-4EFA-8900-84CD87C3E146}" presName="rootConnector" presStyleLbl="node2" presStyleIdx="5" presStyleCnt="7"/>
      <dgm:spPr/>
    </dgm:pt>
    <dgm:pt modelId="{B4A6262B-E3B3-48BE-ADA3-7A88C00DC9CF}" type="pres">
      <dgm:prSet presAssocID="{88793281-F8DB-4EFA-8900-84CD87C3E146}" presName="hierChild4" presStyleCnt="0"/>
      <dgm:spPr/>
    </dgm:pt>
    <dgm:pt modelId="{CC3F65F2-D27B-404F-8381-346EAFAB48FC}" type="pres">
      <dgm:prSet presAssocID="{88793281-F8DB-4EFA-8900-84CD87C3E146}" presName="hierChild5" presStyleCnt="0"/>
      <dgm:spPr/>
    </dgm:pt>
    <dgm:pt modelId="{A930874C-42E4-414B-BFB2-8FDE6AC82281}" type="pres">
      <dgm:prSet presAssocID="{5A90DA5E-E4EF-4B01-A5EC-82059A04F7D5}" presName="Name37" presStyleLbl="parChTrans1D2" presStyleIdx="6" presStyleCnt="7"/>
      <dgm:spPr/>
    </dgm:pt>
    <dgm:pt modelId="{DB6A43D2-ADC2-48B9-AB01-6ABB869185F2}" type="pres">
      <dgm:prSet presAssocID="{74FEA13C-37BE-4BEA-879E-346A6790CB1B}" presName="hierRoot2" presStyleCnt="0">
        <dgm:presLayoutVars>
          <dgm:hierBranch val="init"/>
        </dgm:presLayoutVars>
      </dgm:prSet>
      <dgm:spPr/>
    </dgm:pt>
    <dgm:pt modelId="{CC85A497-2279-4D62-942A-EF8F72E759A3}" type="pres">
      <dgm:prSet presAssocID="{74FEA13C-37BE-4BEA-879E-346A6790CB1B}" presName="rootComposite" presStyleCnt="0"/>
      <dgm:spPr/>
    </dgm:pt>
    <dgm:pt modelId="{44F8EC2D-F93B-4129-9AF0-8FFEF36B4A29}" type="pres">
      <dgm:prSet presAssocID="{74FEA13C-37BE-4BEA-879E-346A6790CB1B}" presName="rootText" presStyleLbl="node2" presStyleIdx="6" presStyleCnt="7">
        <dgm:presLayoutVars>
          <dgm:chPref val="3"/>
        </dgm:presLayoutVars>
      </dgm:prSet>
      <dgm:spPr/>
    </dgm:pt>
    <dgm:pt modelId="{FF6449DE-8C36-400F-968C-A3803BB539E1}" type="pres">
      <dgm:prSet presAssocID="{74FEA13C-37BE-4BEA-879E-346A6790CB1B}" presName="rootConnector" presStyleLbl="node2" presStyleIdx="6" presStyleCnt="7"/>
      <dgm:spPr/>
    </dgm:pt>
    <dgm:pt modelId="{31E313C3-A535-4A98-8178-23890C1F3B26}" type="pres">
      <dgm:prSet presAssocID="{74FEA13C-37BE-4BEA-879E-346A6790CB1B}" presName="hierChild4" presStyleCnt="0"/>
      <dgm:spPr/>
    </dgm:pt>
    <dgm:pt modelId="{093753AF-4F7F-4A54-ADC6-EA7323FAFB5D}" type="pres">
      <dgm:prSet presAssocID="{74FEA13C-37BE-4BEA-879E-346A6790CB1B}" presName="hierChild5" presStyleCnt="0"/>
      <dgm:spPr/>
    </dgm:pt>
    <dgm:pt modelId="{CBFAD4C3-92D5-4F8F-BF2F-F60EC81E23B7}" type="pres">
      <dgm:prSet presAssocID="{87C03AD7-9DDB-423B-B97D-A8974ED85E3F}" presName="hierChild3" presStyleCnt="0"/>
      <dgm:spPr/>
    </dgm:pt>
  </dgm:ptLst>
  <dgm:cxnLst>
    <dgm:cxn modelId="{75956D09-B188-4131-B64E-CBD96AAD7544}" type="presOf" srcId="{F03156D3-D68B-4382-BA9F-84344F0F7519}" destId="{AC7E43BB-43CE-4189-BDAC-5571F8984977}" srcOrd="1" destOrd="0" presId="urn:microsoft.com/office/officeart/2005/8/layout/orgChart1"/>
    <dgm:cxn modelId="{D681370A-1565-4C40-B381-52A0092E3B2D}" srcId="{87C03AD7-9DDB-423B-B97D-A8974ED85E3F}" destId="{F03156D3-D68B-4382-BA9F-84344F0F7519}" srcOrd="0" destOrd="0" parTransId="{9E3910D6-1D54-454F-B562-3F39C05B163B}" sibTransId="{84AC777D-D423-4373-975A-777D3E8A73A9}"/>
    <dgm:cxn modelId="{4CD2A00D-D048-48A7-8D16-49C7FFF62A2B}" type="presOf" srcId="{1EB74A3C-6E5F-4F81-A40A-20B6762EC26F}" destId="{49E7AEDB-16F5-4C87-ABC3-984AC1747062}" srcOrd="0" destOrd="0" presId="urn:microsoft.com/office/officeart/2005/8/layout/orgChart1"/>
    <dgm:cxn modelId="{98BCC111-D09C-41A5-AD08-B9A1165A4658}" srcId="{87C03AD7-9DDB-423B-B97D-A8974ED85E3F}" destId="{74FEA13C-37BE-4BEA-879E-346A6790CB1B}" srcOrd="6" destOrd="0" parTransId="{5A90DA5E-E4EF-4B01-A5EC-82059A04F7D5}" sibTransId="{53757438-ECAB-46D7-9D13-DBC29021E580}"/>
    <dgm:cxn modelId="{FD217417-CB00-47F2-A788-F87DD40B11DF}" type="presOf" srcId="{4FFAD119-9B62-41E0-97D7-B05D4C840865}" destId="{D8D041B5-96BB-4EED-950B-2B6B980D04D7}" srcOrd="1" destOrd="0" presId="urn:microsoft.com/office/officeart/2005/8/layout/orgChart1"/>
    <dgm:cxn modelId="{B7175E1C-5187-4978-8383-A3FF487B1C38}" type="presOf" srcId="{F669450E-D63A-4991-B836-9E7502C60DF0}" destId="{845DC960-8516-4BD9-B703-8E39B3855C7A}" srcOrd="0" destOrd="0" presId="urn:microsoft.com/office/officeart/2005/8/layout/orgChart1"/>
    <dgm:cxn modelId="{68169D1C-62F5-47FE-9847-59A3D7D37ECA}" type="presOf" srcId="{5A90DA5E-E4EF-4B01-A5EC-82059A04F7D5}" destId="{A930874C-42E4-414B-BFB2-8FDE6AC82281}" srcOrd="0" destOrd="0" presId="urn:microsoft.com/office/officeart/2005/8/layout/orgChart1"/>
    <dgm:cxn modelId="{C6F4C01C-DB8D-42FF-B12E-9ED89CD92824}" srcId="{87C03AD7-9DDB-423B-B97D-A8974ED85E3F}" destId="{96A3A2C2-F6AF-42A4-8238-2FE9C80934A4}" srcOrd="4" destOrd="0" parTransId="{990B571E-8141-4CED-B222-56B1494CC325}" sibTransId="{7177595F-59D9-4FBE-AF18-4FA054CE7238}"/>
    <dgm:cxn modelId="{D40B1E21-B789-4C33-A2B6-34086663F843}" type="presOf" srcId="{96A3A2C2-F6AF-42A4-8238-2FE9C80934A4}" destId="{05333552-B625-41FD-8804-B375D8234D4D}" srcOrd="0" destOrd="0" presId="urn:microsoft.com/office/officeart/2005/8/layout/orgChart1"/>
    <dgm:cxn modelId="{1BF43E5B-7DCA-4437-995D-4AE17775B6FD}" type="presOf" srcId="{A9718B58-A9CF-4CC5-8967-22C7AF41D3DB}" destId="{03CB1F6B-4285-4DEE-96A8-9FFABE4767C3}" srcOrd="0" destOrd="0" presId="urn:microsoft.com/office/officeart/2005/8/layout/orgChart1"/>
    <dgm:cxn modelId="{9743CB5B-89E5-444A-B22E-269F634EC553}" type="presOf" srcId="{631E106F-E878-4036-83BF-EA85AF53ECB4}" destId="{63FD789C-C8A3-4088-999B-578090867611}" srcOrd="0" destOrd="0" presId="urn:microsoft.com/office/officeart/2005/8/layout/orgChart1"/>
    <dgm:cxn modelId="{14728C5F-95E2-4EE0-9EB4-DB971F37B402}" type="presOf" srcId="{87C03AD7-9DDB-423B-B97D-A8974ED85E3F}" destId="{E7A1AB7B-712E-4FC4-9459-896CBF03789D}" srcOrd="0" destOrd="0" presId="urn:microsoft.com/office/officeart/2005/8/layout/orgChart1"/>
    <dgm:cxn modelId="{7BC5376D-C5C0-49AD-A330-70C6A666D944}" type="presOf" srcId="{0D65670F-B22F-4509-93C4-B17D66DD0C6B}" destId="{2F8CE313-32AB-45EE-9B8E-59E60B4A0FF2}" srcOrd="0" destOrd="0" presId="urn:microsoft.com/office/officeart/2005/8/layout/orgChart1"/>
    <dgm:cxn modelId="{3115A154-BCBE-4AE6-9DB7-8D04B2A09110}" type="presOf" srcId="{88793281-F8DB-4EFA-8900-84CD87C3E146}" destId="{8EAD2165-0128-4491-A6C3-12FAAB550BE2}" srcOrd="1" destOrd="0" presId="urn:microsoft.com/office/officeart/2005/8/layout/orgChart1"/>
    <dgm:cxn modelId="{410C4877-E799-4E8B-AE7E-D38A56C074A6}" type="presOf" srcId="{9EAB73F1-244D-4857-9A00-37380224CD60}" destId="{0DF30F97-D273-4123-A66E-231D8CA5347A}" srcOrd="0" destOrd="0" presId="urn:microsoft.com/office/officeart/2005/8/layout/orgChart1"/>
    <dgm:cxn modelId="{ADCC017E-09AA-4E87-BB3C-2E3BC4F34068}" type="presOf" srcId="{07EB3671-A0F2-49D4-924E-29EB9595E920}" destId="{DF00D4FA-A0C2-4135-A301-FB69EFDF2967}" srcOrd="0" destOrd="0" presId="urn:microsoft.com/office/officeart/2005/8/layout/orgChart1"/>
    <dgm:cxn modelId="{166CF881-7765-41B6-8300-FEE08D493E2A}" type="presOf" srcId="{07EB3671-A0F2-49D4-924E-29EB9595E920}" destId="{6DB61DEC-8776-45D0-849E-A871961024CA}" srcOrd="1" destOrd="0" presId="urn:microsoft.com/office/officeart/2005/8/layout/orgChart1"/>
    <dgm:cxn modelId="{FC8C348A-0BB4-4A60-B2B7-8D2D63188F06}" srcId="{1EB74A3C-6E5F-4F81-A40A-20B6762EC26F}" destId="{87C03AD7-9DDB-423B-B97D-A8974ED85E3F}" srcOrd="0" destOrd="0" parTransId="{25898448-E3AE-4496-AB04-4AF4ABFCAF17}" sibTransId="{BC04A04D-A567-490E-B4AC-1859A9624067}"/>
    <dgm:cxn modelId="{6BF0918B-4F2E-4EC1-9909-3A0A366BEE37}" type="presOf" srcId="{4FFAD119-9B62-41E0-97D7-B05D4C840865}" destId="{D9AACDDC-192B-498E-ACC3-26EF12152176}" srcOrd="0" destOrd="0" presId="urn:microsoft.com/office/officeart/2005/8/layout/orgChart1"/>
    <dgm:cxn modelId="{EF7DA08C-574A-4D54-B0A4-15B9FED9F818}" type="presOf" srcId="{74FEA13C-37BE-4BEA-879E-346A6790CB1B}" destId="{44F8EC2D-F93B-4129-9AF0-8FFEF36B4A29}" srcOrd="0" destOrd="0" presId="urn:microsoft.com/office/officeart/2005/8/layout/orgChart1"/>
    <dgm:cxn modelId="{D0D07AA6-51AC-40BC-A232-AB85A96BEBF5}" srcId="{87C03AD7-9DDB-423B-B97D-A8974ED85E3F}" destId="{4FFAD119-9B62-41E0-97D7-B05D4C840865}" srcOrd="1" destOrd="0" parTransId="{631E106F-E878-4036-83BF-EA85AF53ECB4}" sibTransId="{6A6B1939-B817-475C-A072-14A2242F7A90}"/>
    <dgm:cxn modelId="{27264AA8-F3B1-4145-8DF6-B46EED3FCAEF}" type="presOf" srcId="{9EAB73F1-244D-4857-9A00-37380224CD60}" destId="{D9B6BA03-C8E0-4A35-A277-73F2C18C7310}" srcOrd="1" destOrd="0" presId="urn:microsoft.com/office/officeart/2005/8/layout/orgChart1"/>
    <dgm:cxn modelId="{F5DE5CB0-28C7-45C3-82C6-A78A2C7FDA7E}" type="presOf" srcId="{74FEA13C-37BE-4BEA-879E-346A6790CB1B}" destId="{FF6449DE-8C36-400F-968C-A3803BB539E1}" srcOrd="1" destOrd="0" presId="urn:microsoft.com/office/officeart/2005/8/layout/orgChart1"/>
    <dgm:cxn modelId="{446067B3-CF75-47C7-B83B-89BAA133C7DC}" type="presOf" srcId="{990B571E-8141-4CED-B222-56B1494CC325}" destId="{6B0F3660-8963-46B3-91EF-9C5502033C4D}" srcOrd="0" destOrd="0" presId="urn:microsoft.com/office/officeart/2005/8/layout/orgChart1"/>
    <dgm:cxn modelId="{2B925FC2-1E2F-4862-ACD3-CD8A79C8399F}" srcId="{87C03AD7-9DDB-423B-B97D-A8974ED85E3F}" destId="{88793281-F8DB-4EFA-8900-84CD87C3E146}" srcOrd="5" destOrd="0" parTransId="{F669450E-D63A-4991-B836-9E7502C60DF0}" sibTransId="{87063D04-8488-40C3-8D78-776C0535A7E4}"/>
    <dgm:cxn modelId="{F72250C2-2989-4591-AF89-2B1B80E20918}" type="presOf" srcId="{88793281-F8DB-4EFA-8900-84CD87C3E146}" destId="{B5822F1B-0398-4416-9622-673B466C78B5}" srcOrd="0" destOrd="0" presId="urn:microsoft.com/office/officeart/2005/8/layout/orgChart1"/>
    <dgm:cxn modelId="{B2629AE4-0475-4F9F-BA0E-4BBE4FD96CDE}" srcId="{87C03AD7-9DDB-423B-B97D-A8974ED85E3F}" destId="{07EB3671-A0F2-49D4-924E-29EB9595E920}" srcOrd="2" destOrd="0" parTransId="{0D65670F-B22F-4509-93C4-B17D66DD0C6B}" sibTransId="{1F9F069F-F303-4545-833C-60E5C9DB8B16}"/>
    <dgm:cxn modelId="{2F7E84E6-27FD-4DC1-B21A-B0C3C11987B1}" type="presOf" srcId="{9E3910D6-1D54-454F-B562-3F39C05B163B}" destId="{AD82C0A9-FB99-433C-9D67-16C482E76A00}" srcOrd="0" destOrd="0" presId="urn:microsoft.com/office/officeart/2005/8/layout/orgChart1"/>
    <dgm:cxn modelId="{35E24FF2-797B-48DD-BAA1-42751E11A93B}" srcId="{87C03AD7-9DDB-423B-B97D-A8974ED85E3F}" destId="{9EAB73F1-244D-4857-9A00-37380224CD60}" srcOrd="3" destOrd="0" parTransId="{A9718B58-A9CF-4CC5-8967-22C7AF41D3DB}" sibTransId="{B546B64F-CC5B-441B-BA01-2311669569EB}"/>
    <dgm:cxn modelId="{7D5A47F5-5849-4673-BF8C-5027CA4CFD05}" type="presOf" srcId="{87C03AD7-9DDB-423B-B97D-A8974ED85E3F}" destId="{62B79346-CAFB-4859-8B37-81A77C25A046}" srcOrd="1" destOrd="0" presId="urn:microsoft.com/office/officeart/2005/8/layout/orgChart1"/>
    <dgm:cxn modelId="{3AC243FD-9D33-4B02-BD11-D9CDCB962E9E}" type="presOf" srcId="{96A3A2C2-F6AF-42A4-8238-2FE9C80934A4}" destId="{EAFE21B7-0074-4516-9683-BB34DE001624}" srcOrd="1" destOrd="0" presId="urn:microsoft.com/office/officeart/2005/8/layout/orgChart1"/>
    <dgm:cxn modelId="{3C8FB5FD-22EB-475D-95BF-B27627CA3920}" type="presOf" srcId="{F03156D3-D68B-4382-BA9F-84344F0F7519}" destId="{36B4C4D3-A21B-4763-8A67-72286CBE04B5}" srcOrd="0" destOrd="0" presId="urn:microsoft.com/office/officeart/2005/8/layout/orgChart1"/>
    <dgm:cxn modelId="{C9A17E8C-38D3-422D-AEB3-6FD5061FF246}" type="presParOf" srcId="{49E7AEDB-16F5-4C87-ABC3-984AC1747062}" destId="{CDD97E33-6EA1-454B-980B-F32F5A79A70C}" srcOrd="0" destOrd="0" presId="urn:microsoft.com/office/officeart/2005/8/layout/orgChart1"/>
    <dgm:cxn modelId="{451EE8F2-D618-45DD-94F2-355D41C4213C}" type="presParOf" srcId="{CDD97E33-6EA1-454B-980B-F32F5A79A70C}" destId="{54268E92-85E0-431A-91D2-218F8A922548}" srcOrd="0" destOrd="0" presId="urn:microsoft.com/office/officeart/2005/8/layout/orgChart1"/>
    <dgm:cxn modelId="{CEDF2900-8E46-43FF-89CD-245189A2715E}" type="presParOf" srcId="{54268E92-85E0-431A-91D2-218F8A922548}" destId="{E7A1AB7B-712E-4FC4-9459-896CBF03789D}" srcOrd="0" destOrd="0" presId="urn:microsoft.com/office/officeart/2005/8/layout/orgChart1"/>
    <dgm:cxn modelId="{88955853-61E9-474E-95AC-1FCD3D6B8F6F}" type="presParOf" srcId="{54268E92-85E0-431A-91D2-218F8A922548}" destId="{62B79346-CAFB-4859-8B37-81A77C25A046}" srcOrd="1" destOrd="0" presId="urn:microsoft.com/office/officeart/2005/8/layout/orgChart1"/>
    <dgm:cxn modelId="{07B88FF9-48EB-4A93-9C38-7E341A258AE6}" type="presParOf" srcId="{CDD97E33-6EA1-454B-980B-F32F5A79A70C}" destId="{8F60685F-62E4-486D-A297-426BA6F8D5DC}" srcOrd="1" destOrd="0" presId="urn:microsoft.com/office/officeart/2005/8/layout/orgChart1"/>
    <dgm:cxn modelId="{4F9D941C-5CA3-4809-AC63-AC0706FFD663}" type="presParOf" srcId="{8F60685F-62E4-486D-A297-426BA6F8D5DC}" destId="{AD82C0A9-FB99-433C-9D67-16C482E76A00}" srcOrd="0" destOrd="0" presId="urn:microsoft.com/office/officeart/2005/8/layout/orgChart1"/>
    <dgm:cxn modelId="{AFF964BA-3F8B-4A41-BFF8-96CC6792B97F}" type="presParOf" srcId="{8F60685F-62E4-486D-A297-426BA6F8D5DC}" destId="{D6784D02-8657-48FB-9C93-CE51106B129C}" srcOrd="1" destOrd="0" presId="urn:microsoft.com/office/officeart/2005/8/layout/orgChart1"/>
    <dgm:cxn modelId="{320350FC-3886-4168-8E2B-F435CDB9122D}" type="presParOf" srcId="{D6784D02-8657-48FB-9C93-CE51106B129C}" destId="{5BE05188-F786-471E-A4D7-7C15B2F44546}" srcOrd="0" destOrd="0" presId="urn:microsoft.com/office/officeart/2005/8/layout/orgChart1"/>
    <dgm:cxn modelId="{59FDC160-9771-4EF6-BFC4-4E0FA4F6CBB5}" type="presParOf" srcId="{5BE05188-F786-471E-A4D7-7C15B2F44546}" destId="{36B4C4D3-A21B-4763-8A67-72286CBE04B5}" srcOrd="0" destOrd="0" presId="urn:microsoft.com/office/officeart/2005/8/layout/orgChart1"/>
    <dgm:cxn modelId="{09D0B470-DD17-4843-803C-5ECA9C5FEAE6}" type="presParOf" srcId="{5BE05188-F786-471E-A4D7-7C15B2F44546}" destId="{AC7E43BB-43CE-4189-BDAC-5571F8984977}" srcOrd="1" destOrd="0" presId="urn:microsoft.com/office/officeart/2005/8/layout/orgChart1"/>
    <dgm:cxn modelId="{67381AD6-F6E5-44A8-9669-936772D6B7DC}" type="presParOf" srcId="{D6784D02-8657-48FB-9C93-CE51106B129C}" destId="{B73740E2-1C68-4981-A3E7-3854D6B97827}" srcOrd="1" destOrd="0" presId="urn:microsoft.com/office/officeart/2005/8/layout/orgChart1"/>
    <dgm:cxn modelId="{3F862077-9545-4C48-A14B-6A0B4E0BB551}" type="presParOf" srcId="{D6784D02-8657-48FB-9C93-CE51106B129C}" destId="{C059BACF-04D5-457A-893C-AF16C4415281}" srcOrd="2" destOrd="0" presId="urn:microsoft.com/office/officeart/2005/8/layout/orgChart1"/>
    <dgm:cxn modelId="{204BB25B-4EFF-47A0-BF0A-752864A4E71C}" type="presParOf" srcId="{8F60685F-62E4-486D-A297-426BA6F8D5DC}" destId="{63FD789C-C8A3-4088-999B-578090867611}" srcOrd="2" destOrd="0" presId="urn:microsoft.com/office/officeart/2005/8/layout/orgChart1"/>
    <dgm:cxn modelId="{CEF37C1E-B5B5-4E43-85D9-7E1E422B0D13}" type="presParOf" srcId="{8F60685F-62E4-486D-A297-426BA6F8D5DC}" destId="{230F8B5E-B193-44D5-A21A-768AB7E31568}" srcOrd="3" destOrd="0" presId="urn:microsoft.com/office/officeart/2005/8/layout/orgChart1"/>
    <dgm:cxn modelId="{95C9385B-7073-472F-AC1A-96B0DD61B154}" type="presParOf" srcId="{230F8B5E-B193-44D5-A21A-768AB7E31568}" destId="{D7869A56-161B-4FF1-9603-619E08313C8E}" srcOrd="0" destOrd="0" presId="urn:microsoft.com/office/officeart/2005/8/layout/orgChart1"/>
    <dgm:cxn modelId="{242671F1-288D-4B28-843D-309816A991D6}" type="presParOf" srcId="{D7869A56-161B-4FF1-9603-619E08313C8E}" destId="{D9AACDDC-192B-498E-ACC3-26EF12152176}" srcOrd="0" destOrd="0" presId="urn:microsoft.com/office/officeart/2005/8/layout/orgChart1"/>
    <dgm:cxn modelId="{64E0E4EE-1993-4C3A-83AC-B261AE90BFFD}" type="presParOf" srcId="{D7869A56-161B-4FF1-9603-619E08313C8E}" destId="{D8D041B5-96BB-4EED-950B-2B6B980D04D7}" srcOrd="1" destOrd="0" presId="urn:microsoft.com/office/officeart/2005/8/layout/orgChart1"/>
    <dgm:cxn modelId="{C73CA419-8BB2-4159-85FB-2C250E9B628F}" type="presParOf" srcId="{230F8B5E-B193-44D5-A21A-768AB7E31568}" destId="{F6E7A78B-4B98-4221-9E0E-09788405ECF5}" srcOrd="1" destOrd="0" presId="urn:microsoft.com/office/officeart/2005/8/layout/orgChart1"/>
    <dgm:cxn modelId="{C9E7982B-2F6E-4A98-B7F4-E2CFCE50AF0D}" type="presParOf" srcId="{230F8B5E-B193-44D5-A21A-768AB7E31568}" destId="{4BA3DD98-8659-4725-B3D2-FF728214BBCE}" srcOrd="2" destOrd="0" presId="urn:microsoft.com/office/officeart/2005/8/layout/orgChart1"/>
    <dgm:cxn modelId="{0A27A85D-6552-4A21-BA7B-EC25282A7BB9}" type="presParOf" srcId="{8F60685F-62E4-486D-A297-426BA6F8D5DC}" destId="{2F8CE313-32AB-45EE-9B8E-59E60B4A0FF2}" srcOrd="4" destOrd="0" presId="urn:microsoft.com/office/officeart/2005/8/layout/orgChart1"/>
    <dgm:cxn modelId="{281CC4FF-00FC-4117-819E-2B60F8A45C35}" type="presParOf" srcId="{8F60685F-62E4-486D-A297-426BA6F8D5DC}" destId="{6DFDA119-6F05-45AD-8BC9-B3F64701DC43}" srcOrd="5" destOrd="0" presId="urn:microsoft.com/office/officeart/2005/8/layout/orgChart1"/>
    <dgm:cxn modelId="{A5CC98C3-C245-41BC-9BDD-7305D341805F}" type="presParOf" srcId="{6DFDA119-6F05-45AD-8BC9-B3F64701DC43}" destId="{DD2B0651-4E08-4B9B-B553-AB02A71A98E5}" srcOrd="0" destOrd="0" presId="urn:microsoft.com/office/officeart/2005/8/layout/orgChart1"/>
    <dgm:cxn modelId="{0848F0BF-514D-40D9-93E4-CD585249E299}" type="presParOf" srcId="{DD2B0651-4E08-4B9B-B553-AB02A71A98E5}" destId="{DF00D4FA-A0C2-4135-A301-FB69EFDF2967}" srcOrd="0" destOrd="0" presId="urn:microsoft.com/office/officeart/2005/8/layout/orgChart1"/>
    <dgm:cxn modelId="{9EF9AEB0-7E68-4ABA-A942-26C733539CC7}" type="presParOf" srcId="{DD2B0651-4E08-4B9B-B553-AB02A71A98E5}" destId="{6DB61DEC-8776-45D0-849E-A871961024CA}" srcOrd="1" destOrd="0" presId="urn:microsoft.com/office/officeart/2005/8/layout/orgChart1"/>
    <dgm:cxn modelId="{DDB7F5BC-0624-496F-93E6-3051EEDB4BF6}" type="presParOf" srcId="{6DFDA119-6F05-45AD-8BC9-B3F64701DC43}" destId="{34575BE9-2607-4569-B99A-84725CB85FF1}" srcOrd="1" destOrd="0" presId="urn:microsoft.com/office/officeart/2005/8/layout/orgChart1"/>
    <dgm:cxn modelId="{70663EB1-31DE-43D5-8A20-559AF2E6AD31}" type="presParOf" srcId="{6DFDA119-6F05-45AD-8BC9-B3F64701DC43}" destId="{C3D7C864-B6FF-4009-B1C6-8BDF96B13A22}" srcOrd="2" destOrd="0" presId="urn:microsoft.com/office/officeart/2005/8/layout/orgChart1"/>
    <dgm:cxn modelId="{F2C932B8-7BDE-4BF4-8C9E-3750BFC023C3}" type="presParOf" srcId="{8F60685F-62E4-486D-A297-426BA6F8D5DC}" destId="{03CB1F6B-4285-4DEE-96A8-9FFABE4767C3}" srcOrd="6" destOrd="0" presId="urn:microsoft.com/office/officeart/2005/8/layout/orgChart1"/>
    <dgm:cxn modelId="{27EC9999-F2D2-4677-8AEB-BE29C1573768}" type="presParOf" srcId="{8F60685F-62E4-486D-A297-426BA6F8D5DC}" destId="{7C9186E5-A7F1-4F96-A2B7-3E8E9098083F}" srcOrd="7" destOrd="0" presId="urn:microsoft.com/office/officeart/2005/8/layout/orgChart1"/>
    <dgm:cxn modelId="{79AAB6EA-AC1F-4BBF-8B7C-E78B6470E13B}" type="presParOf" srcId="{7C9186E5-A7F1-4F96-A2B7-3E8E9098083F}" destId="{1FAF4AD1-FFFF-4EC2-AE12-33935AF20E45}" srcOrd="0" destOrd="0" presId="urn:microsoft.com/office/officeart/2005/8/layout/orgChart1"/>
    <dgm:cxn modelId="{109198DB-E615-4E98-96CC-2141008DEE45}" type="presParOf" srcId="{1FAF4AD1-FFFF-4EC2-AE12-33935AF20E45}" destId="{0DF30F97-D273-4123-A66E-231D8CA5347A}" srcOrd="0" destOrd="0" presId="urn:microsoft.com/office/officeart/2005/8/layout/orgChart1"/>
    <dgm:cxn modelId="{917E00E5-D828-4E78-B035-F92474BDEA52}" type="presParOf" srcId="{1FAF4AD1-FFFF-4EC2-AE12-33935AF20E45}" destId="{D9B6BA03-C8E0-4A35-A277-73F2C18C7310}" srcOrd="1" destOrd="0" presId="urn:microsoft.com/office/officeart/2005/8/layout/orgChart1"/>
    <dgm:cxn modelId="{DF1D06A2-A0F6-4D9F-B329-587068B3C260}" type="presParOf" srcId="{7C9186E5-A7F1-4F96-A2B7-3E8E9098083F}" destId="{6D71A459-25FA-4800-AFB2-2AEA286E86AE}" srcOrd="1" destOrd="0" presId="urn:microsoft.com/office/officeart/2005/8/layout/orgChart1"/>
    <dgm:cxn modelId="{39099345-EC51-4BB2-9C86-BC25F8C5EC42}" type="presParOf" srcId="{7C9186E5-A7F1-4F96-A2B7-3E8E9098083F}" destId="{194D4765-6422-4235-BAD3-46FABE029AE9}" srcOrd="2" destOrd="0" presId="urn:microsoft.com/office/officeart/2005/8/layout/orgChart1"/>
    <dgm:cxn modelId="{E9500B08-5EC7-466C-945E-F8690B78290A}" type="presParOf" srcId="{8F60685F-62E4-486D-A297-426BA6F8D5DC}" destId="{6B0F3660-8963-46B3-91EF-9C5502033C4D}" srcOrd="8" destOrd="0" presId="urn:microsoft.com/office/officeart/2005/8/layout/orgChart1"/>
    <dgm:cxn modelId="{4FA0D09C-D305-4BD7-9DE3-E105EA93934F}" type="presParOf" srcId="{8F60685F-62E4-486D-A297-426BA6F8D5DC}" destId="{DE4A29B1-4019-4A62-97BA-5C305D5DE510}" srcOrd="9" destOrd="0" presId="urn:microsoft.com/office/officeart/2005/8/layout/orgChart1"/>
    <dgm:cxn modelId="{46342263-C5E5-4928-B558-8CF36660FA1B}" type="presParOf" srcId="{DE4A29B1-4019-4A62-97BA-5C305D5DE510}" destId="{4F634659-2206-4872-AC0F-4C538FDF3707}" srcOrd="0" destOrd="0" presId="urn:microsoft.com/office/officeart/2005/8/layout/orgChart1"/>
    <dgm:cxn modelId="{FC91456C-3E6C-41D4-9701-7A79FB38EAC1}" type="presParOf" srcId="{4F634659-2206-4872-AC0F-4C538FDF3707}" destId="{05333552-B625-41FD-8804-B375D8234D4D}" srcOrd="0" destOrd="0" presId="urn:microsoft.com/office/officeart/2005/8/layout/orgChart1"/>
    <dgm:cxn modelId="{6B4FC7A6-F231-480D-B60E-CC8BB5555844}" type="presParOf" srcId="{4F634659-2206-4872-AC0F-4C538FDF3707}" destId="{EAFE21B7-0074-4516-9683-BB34DE001624}" srcOrd="1" destOrd="0" presId="urn:microsoft.com/office/officeart/2005/8/layout/orgChart1"/>
    <dgm:cxn modelId="{D2FE02E4-E896-4219-A67A-2A57A08F2673}" type="presParOf" srcId="{DE4A29B1-4019-4A62-97BA-5C305D5DE510}" destId="{A4984623-E5F0-4881-A898-4C9CF59338DD}" srcOrd="1" destOrd="0" presId="urn:microsoft.com/office/officeart/2005/8/layout/orgChart1"/>
    <dgm:cxn modelId="{032DEEFD-42CE-4F0A-A995-748D936B242C}" type="presParOf" srcId="{DE4A29B1-4019-4A62-97BA-5C305D5DE510}" destId="{8768A2D7-C9EF-49EA-9CDE-351FCCA52EA9}" srcOrd="2" destOrd="0" presId="urn:microsoft.com/office/officeart/2005/8/layout/orgChart1"/>
    <dgm:cxn modelId="{C3F2389A-1CE4-4431-BBF3-4B6AFFBDB339}" type="presParOf" srcId="{8F60685F-62E4-486D-A297-426BA6F8D5DC}" destId="{845DC960-8516-4BD9-B703-8E39B3855C7A}" srcOrd="10" destOrd="0" presId="urn:microsoft.com/office/officeart/2005/8/layout/orgChart1"/>
    <dgm:cxn modelId="{E53B7D86-DDD9-422B-B2FA-59F096FF98EB}" type="presParOf" srcId="{8F60685F-62E4-486D-A297-426BA6F8D5DC}" destId="{526384AC-6101-47E8-BC04-C4A3DD856042}" srcOrd="11" destOrd="0" presId="urn:microsoft.com/office/officeart/2005/8/layout/orgChart1"/>
    <dgm:cxn modelId="{17E2EA01-84EC-41D3-8456-FDA89A1185F7}" type="presParOf" srcId="{526384AC-6101-47E8-BC04-C4A3DD856042}" destId="{37A3DC4E-CBB2-4131-81D1-4356B2BA7984}" srcOrd="0" destOrd="0" presId="urn:microsoft.com/office/officeart/2005/8/layout/orgChart1"/>
    <dgm:cxn modelId="{C72DE448-20BD-4DDA-962D-A60B87AA7FFC}" type="presParOf" srcId="{37A3DC4E-CBB2-4131-81D1-4356B2BA7984}" destId="{B5822F1B-0398-4416-9622-673B466C78B5}" srcOrd="0" destOrd="0" presId="urn:microsoft.com/office/officeart/2005/8/layout/orgChart1"/>
    <dgm:cxn modelId="{3FAB91BD-D907-4CBB-BDFD-52CF025DB5E2}" type="presParOf" srcId="{37A3DC4E-CBB2-4131-81D1-4356B2BA7984}" destId="{8EAD2165-0128-4491-A6C3-12FAAB550BE2}" srcOrd="1" destOrd="0" presId="urn:microsoft.com/office/officeart/2005/8/layout/orgChart1"/>
    <dgm:cxn modelId="{FDBD7F99-B3BD-46B3-9873-3BACF9B04C6E}" type="presParOf" srcId="{526384AC-6101-47E8-BC04-C4A3DD856042}" destId="{B4A6262B-E3B3-48BE-ADA3-7A88C00DC9CF}" srcOrd="1" destOrd="0" presId="urn:microsoft.com/office/officeart/2005/8/layout/orgChart1"/>
    <dgm:cxn modelId="{1DE9F0C7-B317-439E-ACFB-5CBC7BD2A338}" type="presParOf" srcId="{526384AC-6101-47E8-BC04-C4A3DD856042}" destId="{CC3F65F2-D27B-404F-8381-346EAFAB48FC}" srcOrd="2" destOrd="0" presId="urn:microsoft.com/office/officeart/2005/8/layout/orgChart1"/>
    <dgm:cxn modelId="{BF814705-AF9D-4E46-948F-39A4F6FDF96D}" type="presParOf" srcId="{8F60685F-62E4-486D-A297-426BA6F8D5DC}" destId="{A930874C-42E4-414B-BFB2-8FDE6AC82281}" srcOrd="12" destOrd="0" presId="urn:microsoft.com/office/officeart/2005/8/layout/orgChart1"/>
    <dgm:cxn modelId="{3035129E-8801-418E-AA01-79B4CBF383EE}" type="presParOf" srcId="{8F60685F-62E4-486D-A297-426BA6F8D5DC}" destId="{DB6A43D2-ADC2-48B9-AB01-6ABB869185F2}" srcOrd="13" destOrd="0" presId="urn:microsoft.com/office/officeart/2005/8/layout/orgChart1"/>
    <dgm:cxn modelId="{6B05C670-891E-4DBE-A4F0-549350916225}" type="presParOf" srcId="{DB6A43D2-ADC2-48B9-AB01-6ABB869185F2}" destId="{CC85A497-2279-4D62-942A-EF8F72E759A3}" srcOrd="0" destOrd="0" presId="urn:microsoft.com/office/officeart/2005/8/layout/orgChart1"/>
    <dgm:cxn modelId="{4737EC68-C117-434E-8D41-8D4A149D0234}" type="presParOf" srcId="{CC85A497-2279-4D62-942A-EF8F72E759A3}" destId="{44F8EC2D-F93B-4129-9AF0-8FFEF36B4A29}" srcOrd="0" destOrd="0" presId="urn:microsoft.com/office/officeart/2005/8/layout/orgChart1"/>
    <dgm:cxn modelId="{6EFB8CA4-3A15-47C9-8388-E1EC48119473}" type="presParOf" srcId="{CC85A497-2279-4D62-942A-EF8F72E759A3}" destId="{FF6449DE-8C36-400F-968C-A3803BB539E1}" srcOrd="1" destOrd="0" presId="urn:microsoft.com/office/officeart/2005/8/layout/orgChart1"/>
    <dgm:cxn modelId="{58465F2E-A3BE-48D7-9F33-C8D2974C2F9E}" type="presParOf" srcId="{DB6A43D2-ADC2-48B9-AB01-6ABB869185F2}" destId="{31E313C3-A535-4A98-8178-23890C1F3B26}" srcOrd="1" destOrd="0" presId="urn:microsoft.com/office/officeart/2005/8/layout/orgChart1"/>
    <dgm:cxn modelId="{CE71CEE7-48F0-4600-8E16-C49A2F044CFF}" type="presParOf" srcId="{DB6A43D2-ADC2-48B9-AB01-6ABB869185F2}" destId="{093753AF-4F7F-4A54-ADC6-EA7323FAFB5D}" srcOrd="2" destOrd="0" presId="urn:microsoft.com/office/officeart/2005/8/layout/orgChart1"/>
    <dgm:cxn modelId="{746B26D7-5D25-4A69-A153-AF2D1CF15E59}" type="presParOf" srcId="{CDD97E33-6EA1-454B-980B-F32F5A79A70C}" destId="{CBFAD4C3-92D5-4F8F-BF2F-F60EC81E23B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874C-42E4-414B-BFB2-8FDE6AC82281}">
      <dsp:nvSpPr>
        <dsp:cNvPr id="0" name=""/>
        <dsp:cNvSpPr/>
      </dsp:nvSpPr>
      <dsp:spPr>
        <a:xfrm>
          <a:off x="6096000" y="3274097"/>
          <a:ext cx="5355189" cy="309804"/>
        </a:xfrm>
        <a:custGeom>
          <a:avLst/>
          <a:gdLst/>
          <a:ahLst/>
          <a:cxnLst/>
          <a:rect l="0" t="0" r="0" b="0"/>
          <a:pathLst>
            <a:path>
              <a:moveTo>
                <a:pt x="0" y="0"/>
              </a:moveTo>
              <a:lnTo>
                <a:pt x="0" y="154902"/>
              </a:lnTo>
              <a:lnTo>
                <a:pt x="5355189" y="154902"/>
              </a:lnTo>
              <a:lnTo>
                <a:pt x="5355189"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5DC960-8516-4BD9-B703-8E39B3855C7A}">
      <dsp:nvSpPr>
        <dsp:cNvPr id="0" name=""/>
        <dsp:cNvSpPr/>
      </dsp:nvSpPr>
      <dsp:spPr>
        <a:xfrm>
          <a:off x="6096000" y="3274097"/>
          <a:ext cx="3570126" cy="309804"/>
        </a:xfrm>
        <a:custGeom>
          <a:avLst/>
          <a:gdLst/>
          <a:ahLst/>
          <a:cxnLst/>
          <a:rect l="0" t="0" r="0" b="0"/>
          <a:pathLst>
            <a:path>
              <a:moveTo>
                <a:pt x="0" y="0"/>
              </a:moveTo>
              <a:lnTo>
                <a:pt x="0" y="154902"/>
              </a:lnTo>
              <a:lnTo>
                <a:pt x="3570126" y="154902"/>
              </a:lnTo>
              <a:lnTo>
                <a:pt x="3570126"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F3660-8963-46B3-91EF-9C5502033C4D}">
      <dsp:nvSpPr>
        <dsp:cNvPr id="0" name=""/>
        <dsp:cNvSpPr/>
      </dsp:nvSpPr>
      <dsp:spPr>
        <a:xfrm>
          <a:off x="6096000" y="3274097"/>
          <a:ext cx="1785063" cy="309804"/>
        </a:xfrm>
        <a:custGeom>
          <a:avLst/>
          <a:gdLst/>
          <a:ahLst/>
          <a:cxnLst/>
          <a:rect l="0" t="0" r="0" b="0"/>
          <a:pathLst>
            <a:path>
              <a:moveTo>
                <a:pt x="0" y="0"/>
              </a:moveTo>
              <a:lnTo>
                <a:pt x="0" y="154902"/>
              </a:lnTo>
              <a:lnTo>
                <a:pt x="1785063" y="154902"/>
              </a:lnTo>
              <a:lnTo>
                <a:pt x="1785063"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B1F6B-4285-4DEE-96A8-9FFABE4767C3}">
      <dsp:nvSpPr>
        <dsp:cNvPr id="0" name=""/>
        <dsp:cNvSpPr/>
      </dsp:nvSpPr>
      <dsp:spPr>
        <a:xfrm>
          <a:off x="6050280" y="3274097"/>
          <a:ext cx="91440" cy="309804"/>
        </a:xfrm>
        <a:custGeom>
          <a:avLst/>
          <a:gdLst/>
          <a:ahLst/>
          <a:cxnLst/>
          <a:rect l="0" t="0" r="0" b="0"/>
          <a:pathLst>
            <a:path>
              <a:moveTo>
                <a:pt x="45720" y="0"/>
              </a:moveTo>
              <a:lnTo>
                <a:pt x="4572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CE313-32AB-45EE-9B8E-59E60B4A0FF2}">
      <dsp:nvSpPr>
        <dsp:cNvPr id="0" name=""/>
        <dsp:cNvSpPr/>
      </dsp:nvSpPr>
      <dsp:spPr>
        <a:xfrm>
          <a:off x="4310936" y="3274097"/>
          <a:ext cx="1785063" cy="309804"/>
        </a:xfrm>
        <a:custGeom>
          <a:avLst/>
          <a:gdLst/>
          <a:ahLst/>
          <a:cxnLst/>
          <a:rect l="0" t="0" r="0" b="0"/>
          <a:pathLst>
            <a:path>
              <a:moveTo>
                <a:pt x="1785063" y="0"/>
              </a:moveTo>
              <a:lnTo>
                <a:pt x="1785063"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D789C-C8A3-4088-999B-578090867611}">
      <dsp:nvSpPr>
        <dsp:cNvPr id="0" name=""/>
        <dsp:cNvSpPr/>
      </dsp:nvSpPr>
      <dsp:spPr>
        <a:xfrm>
          <a:off x="2525873" y="3274097"/>
          <a:ext cx="3570126" cy="309804"/>
        </a:xfrm>
        <a:custGeom>
          <a:avLst/>
          <a:gdLst/>
          <a:ahLst/>
          <a:cxnLst/>
          <a:rect l="0" t="0" r="0" b="0"/>
          <a:pathLst>
            <a:path>
              <a:moveTo>
                <a:pt x="3570126" y="0"/>
              </a:moveTo>
              <a:lnTo>
                <a:pt x="3570126"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82C0A9-FB99-433C-9D67-16C482E76A00}">
      <dsp:nvSpPr>
        <dsp:cNvPr id="0" name=""/>
        <dsp:cNvSpPr/>
      </dsp:nvSpPr>
      <dsp:spPr>
        <a:xfrm>
          <a:off x="740810" y="3274097"/>
          <a:ext cx="5355189" cy="309804"/>
        </a:xfrm>
        <a:custGeom>
          <a:avLst/>
          <a:gdLst/>
          <a:ahLst/>
          <a:cxnLst/>
          <a:rect l="0" t="0" r="0" b="0"/>
          <a:pathLst>
            <a:path>
              <a:moveTo>
                <a:pt x="5355189" y="0"/>
              </a:moveTo>
              <a:lnTo>
                <a:pt x="5355189"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1AB7B-712E-4FC4-9459-896CBF03789D}">
      <dsp:nvSpPr>
        <dsp:cNvPr id="0" name=""/>
        <dsp:cNvSpPr/>
      </dsp:nvSpPr>
      <dsp:spPr>
        <a:xfrm>
          <a:off x="5358370" y="2536468"/>
          <a:ext cx="1475258" cy="73762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COE-STAR Framework</a:t>
          </a:r>
        </a:p>
      </dsp:txBody>
      <dsp:txXfrm>
        <a:off x="5358370" y="2536468"/>
        <a:ext cx="1475258" cy="737629"/>
      </dsp:txXfrm>
    </dsp:sp>
    <dsp:sp modelId="{36B4C4D3-A21B-4763-8A67-72286CBE04B5}">
      <dsp:nvSpPr>
        <dsp:cNvPr id="0" name=""/>
        <dsp:cNvSpPr/>
      </dsp:nvSpPr>
      <dsp:spPr>
        <a:xfrm>
          <a:off x="3181"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Context</a:t>
          </a:r>
        </a:p>
      </dsp:txBody>
      <dsp:txXfrm>
        <a:off x="3181" y="3583902"/>
        <a:ext cx="1475258" cy="737629"/>
      </dsp:txXfrm>
    </dsp:sp>
    <dsp:sp modelId="{D9AACDDC-192B-498E-ACC3-26EF12152176}">
      <dsp:nvSpPr>
        <dsp:cNvPr id="0" name=""/>
        <dsp:cNvSpPr/>
      </dsp:nvSpPr>
      <dsp:spPr>
        <a:xfrm>
          <a:off x="1788244"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Objective</a:t>
          </a:r>
        </a:p>
      </dsp:txBody>
      <dsp:txXfrm>
        <a:off x="1788244" y="3583902"/>
        <a:ext cx="1475258" cy="737629"/>
      </dsp:txXfrm>
    </dsp:sp>
    <dsp:sp modelId="{DF00D4FA-A0C2-4135-A301-FB69EFDF2967}">
      <dsp:nvSpPr>
        <dsp:cNvPr id="0" name=""/>
        <dsp:cNvSpPr/>
      </dsp:nvSpPr>
      <dsp:spPr>
        <a:xfrm>
          <a:off x="3573307" y="3583902"/>
          <a:ext cx="1475258" cy="737629"/>
        </a:xfrm>
        <a:prstGeom prst="rect">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Emotion</a:t>
          </a:r>
        </a:p>
      </dsp:txBody>
      <dsp:txXfrm>
        <a:off x="3573307" y="3583902"/>
        <a:ext cx="1475258" cy="737629"/>
      </dsp:txXfrm>
    </dsp:sp>
    <dsp:sp modelId="{0DF30F97-D273-4123-A66E-231D8CA5347A}">
      <dsp:nvSpPr>
        <dsp:cNvPr id="0" name=""/>
        <dsp:cNvSpPr/>
      </dsp:nvSpPr>
      <dsp:spPr>
        <a:xfrm>
          <a:off x="5358370"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Style</a:t>
          </a:r>
        </a:p>
      </dsp:txBody>
      <dsp:txXfrm>
        <a:off x="5358370" y="3583902"/>
        <a:ext cx="1475258" cy="737629"/>
      </dsp:txXfrm>
    </dsp:sp>
    <dsp:sp modelId="{05333552-B625-41FD-8804-B375D8234D4D}">
      <dsp:nvSpPr>
        <dsp:cNvPr id="0" name=""/>
        <dsp:cNvSpPr/>
      </dsp:nvSpPr>
      <dsp:spPr>
        <a:xfrm>
          <a:off x="7143433"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Tone</a:t>
          </a:r>
        </a:p>
      </dsp:txBody>
      <dsp:txXfrm>
        <a:off x="7143433" y="3583902"/>
        <a:ext cx="1475258" cy="737629"/>
      </dsp:txXfrm>
    </dsp:sp>
    <dsp:sp modelId="{B5822F1B-0398-4416-9622-673B466C78B5}">
      <dsp:nvSpPr>
        <dsp:cNvPr id="0" name=""/>
        <dsp:cNvSpPr/>
      </dsp:nvSpPr>
      <dsp:spPr>
        <a:xfrm>
          <a:off x="8928496"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Audience</a:t>
          </a:r>
        </a:p>
      </dsp:txBody>
      <dsp:txXfrm>
        <a:off x="8928496" y="3583902"/>
        <a:ext cx="1475258" cy="737629"/>
      </dsp:txXfrm>
    </dsp:sp>
    <dsp:sp modelId="{44F8EC2D-F93B-4129-9AF0-8FFEF36B4A29}">
      <dsp:nvSpPr>
        <dsp:cNvPr id="0" name=""/>
        <dsp:cNvSpPr/>
      </dsp:nvSpPr>
      <dsp:spPr>
        <a:xfrm>
          <a:off x="10713560"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Response</a:t>
          </a:r>
        </a:p>
      </dsp:txBody>
      <dsp:txXfrm>
        <a:off x="10713560" y="3583902"/>
        <a:ext cx="1475258" cy="737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874C-42E4-414B-BFB2-8FDE6AC82281}">
      <dsp:nvSpPr>
        <dsp:cNvPr id="0" name=""/>
        <dsp:cNvSpPr/>
      </dsp:nvSpPr>
      <dsp:spPr>
        <a:xfrm>
          <a:off x="6096000" y="3274097"/>
          <a:ext cx="5355189" cy="309804"/>
        </a:xfrm>
        <a:custGeom>
          <a:avLst/>
          <a:gdLst/>
          <a:ahLst/>
          <a:cxnLst/>
          <a:rect l="0" t="0" r="0" b="0"/>
          <a:pathLst>
            <a:path>
              <a:moveTo>
                <a:pt x="0" y="0"/>
              </a:moveTo>
              <a:lnTo>
                <a:pt x="0" y="154902"/>
              </a:lnTo>
              <a:lnTo>
                <a:pt x="5355189" y="154902"/>
              </a:lnTo>
              <a:lnTo>
                <a:pt x="5355189"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5DC960-8516-4BD9-B703-8E39B3855C7A}">
      <dsp:nvSpPr>
        <dsp:cNvPr id="0" name=""/>
        <dsp:cNvSpPr/>
      </dsp:nvSpPr>
      <dsp:spPr>
        <a:xfrm>
          <a:off x="6096000" y="3274097"/>
          <a:ext cx="3570126" cy="309804"/>
        </a:xfrm>
        <a:custGeom>
          <a:avLst/>
          <a:gdLst/>
          <a:ahLst/>
          <a:cxnLst/>
          <a:rect l="0" t="0" r="0" b="0"/>
          <a:pathLst>
            <a:path>
              <a:moveTo>
                <a:pt x="0" y="0"/>
              </a:moveTo>
              <a:lnTo>
                <a:pt x="0" y="154902"/>
              </a:lnTo>
              <a:lnTo>
                <a:pt x="3570126" y="154902"/>
              </a:lnTo>
              <a:lnTo>
                <a:pt x="3570126"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F3660-8963-46B3-91EF-9C5502033C4D}">
      <dsp:nvSpPr>
        <dsp:cNvPr id="0" name=""/>
        <dsp:cNvSpPr/>
      </dsp:nvSpPr>
      <dsp:spPr>
        <a:xfrm>
          <a:off x="6096000" y="3274097"/>
          <a:ext cx="1785063" cy="309804"/>
        </a:xfrm>
        <a:custGeom>
          <a:avLst/>
          <a:gdLst/>
          <a:ahLst/>
          <a:cxnLst/>
          <a:rect l="0" t="0" r="0" b="0"/>
          <a:pathLst>
            <a:path>
              <a:moveTo>
                <a:pt x="0" y="0"/>
              </a:moveTo>
              <a:lnTo>
                <a:pt x="0" y="154902"/>
              </a:lnTo>
              <a:lnTo>
                <a:pt x="1785063" y="154902"/>
              </a:lnTo>
              <a:lnTo>
                <a:pt x="1785063"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B1F6B-4285-4DEE-96A8-9FFABE4767C3}">
      <dsp:nvSpPr>
        <dsp:cNvPr id="0" name=""/>
        <dsp:cNvSpPr/>
      </dsp:nvSpPr>
      <dsp:spPr>
        <a:xfrm>
          <a:off x="6050280" y="3274097"/>
          <a:ext cx="91440" cy="309804"/>
        </a:xfrm>
        <a:custGeom>
          <a:avLst/>
          <a:gdLst/>
          <a:ahLst/>
          <a:cxnLst/>
          <a:rect l="0" t="0" r="0" b="0"/>
          <a:pathLst>
            <a:path>
              <a:moveTo>
                <a:pt x="45720" y="0"/>
              </a:moveTo>
              <a:lnTo>
                <a:pt x="4572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CE313-32AB-45EE-9B8E-59E60B4A0FF2}">
      <dsp:nvSpPr>
        <dsp:cNvPr id="0" name=""/>
        <dsp:cNvSpPr/>
      </dsp:nvSpPr>
      <dsp:spPr>
        <a:xfrm>
          <a:off x="4310936" y="3274097"/>
          <a:ext cx="1785063" cy="309804"/>
        </a:xfrm>
        <a:custGeom>
          <a:avLst/>
          <a:gdLst/>
          <a:ahLst/>
          <a:cxnLst/>
          <a:rect l="0" t="0" r="0" b="0"/>
          <a:pathLst>
            <a:path>
              <a:moveTo>
                <a:pt x="1785063" y="0"/>
              </a:moveTo>
              <a:lnTo>
                <a:pt x="1785063"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D789C-C8A3-4088-999B-578090867611}">
      <dsp:nvSpPr>
        <dsp:cNvPr id="0" name=""/>
        <dsp:cNvSpPr/>
      </dsp:nvSpPr>
      <dsp:spPr>
        <a:xfrm>
          <a:off x="2525873" y="3274097"/>
          <a:ext cx="3570126" cy="309804"/>
        </a:xfrm>
        <a:custGeom>
          <a:avLst/>
          <a:gdLst/>
          <a:ahLst/>
          <a:cxnLst/>
          <a:rect l="0" t="0" r="0" b="0"/>
          <a:pathLst>
            <a:path>
              <a:moveTo>
                <a:pt x="3570126" y="0"/>
              </a:moveTo>
              <a:lnTo>
                <a:pt x="3570126"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82C0A9-FB99-433C-9D67-16C482E76A00}">
      <dsp:nvSpPr>
        <dsp:cNvPr id="0" name=""/>
        <dsp:cNvSpPr/>
      </dsp:nvSpPr>
      <dsp:spPr>
        <a:xfrm>
          <a:off x="740810" y="3274097"/>
          <a:ext cx="5355189" cy="309804"/>
        </a:xfrm>
        <a:custGeom>
          <a:avLst/>
          <a:gdLst/>
          <a:ahLst/>
          <a:cxnLst/>
          <a:rect l="0" t="0" r="0" b="0"/>
          <a:pathLst>
            <a:path>
              <a:moveTo>
                <a:pt x="5355189" y="0"/>
              </a:moveTo>
              <a:lnTo>
                <a:pt x="5355189"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1AB7B-712E-4FC4-9459-896CBF03789D}">
      <dsp:nvSpPr>
        <dsp:cNvPr id="0" name=""/>
        <dsp:cNvSpPr/>
      </dsp:nvSpPr>
      <dsp:spPr>
        <a:xfrm>
          <a:off x="5358370" y="2536468"/>
          <a:ext cx="1475258" cy="73762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COE-STAR Framework</a:t>
          </a:r>
        </a:p>
      </dsp:txBody>
      <dsp:txXfrm>
        <a:off x="5358370" y="2536468"/>
        <a:ext cx="1475258" cy="737629"/>
      </dsp:txXfrm>
    </dsp:sp>
    <dsp:sp modelId="{36B4C4D3-A21B-4763-8A67-72286CBE04B5}">
      <dsp:nvSpPr>
        <dsp:cNvPr id="0" name=""/>
        <dsp:cNvSpPr/>
      </dsp:nvSpPr>
      <dsp:spPr>
        <a:xfrm>
          <a:off x="3181"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Context</a:t>
          </a:r>
        </a:p>
      </dsp:txBody>
      <dsp:txXfrm>
        <a:off x="3181" y="3583902"/>
        <a:ext cx="1475258" cy="737629"/>
      </dsp:txXfrm>
    </dsp:sp>
    <dsp:sp modelId="{D9AACDDC-192B-498E-ACC3-26EF12152176}">
      <dsp:nvSpPr>
        <dsp:cNvPr id="0" name=""/>
        <dsp:cNvSpPr/>
      </dsp:nvSpPr>
      <dsp:spPr>
        <a:xfrm>
          <a:off x="1788244"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Objective</a:t>
          </a:r>
        </a:p>
      </dsp:txBody>
      <dsp:txXfrm>
        <a:off x="1788244" y="3583902"/>
        <a:ext cx="1475258" cy="737629"/>
      </dsp:txXfrm>
    </dsp:sp>
    <dsp:sp modelId="{DF00D4FA-A0C2-4135-A301-FB69EFDF2967}">
      <dsp:nvSpPr>
        <dsp:cNvPr id="0" name=""/>
        <dsp:cNvSpPr/>
      </dsp:nvSpPr>
      <dsp:spPr>
        <a:xfrm>
          <a:off x="3573307" y="3583902"/>
          <a:ext cx="1475258" cy="737629"/>
        </a:xfrm>
        <a:prstGeom prst="rect">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Emotion</a:t>
          </a:r>
        </a:p>
      </dsp:txBody>
      <dsp:txXfrm>
        <a:off x="3573307" y="3583902"/>
        <a:ext cx="1475258" cy="737629"/>
      </dsp:txXfrm>
    </dsp:sp>
    <dsp:sp modelId="{0DF30F97-D273-4123-A66E-231D8CA5347A}">
      <dsp:nvSpPr>
        <dsp:cNvPr id="0" name=""/>
        <dsp:cNvSpPr/>
      </dsp:nvSpPr>
      <dsp:spPr>
        <a:xfrm>
          <a:off x="5358370"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Style</a:t>
          </a:r>
        </a:p>
      </dsp:txBody>
      <dsp:txXfrm>
        <a:off x="5358370" y="3583902"/>
        <a:ext cx="1475258" cy="737629"/>
      </dsp:txXfrm>
    </dsp:sp>
    <dsp:sp modelId="{05333552-B625-41FD-8804-B375D8234D4D}">
      <dsp:nvSpPr>
        <dsp:cNvPr id="0" name=""/>
        <dsp:cNvSpPr/>
      </dsp:nvSpPr>
      <dsp:spPr>
        <a:xfrm>
          <a:off x="7143433"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Tone</a:t>
          </a:r>
        </a:p>
      </dsp:txBody>
      <dsp:txXfrm>
        <a:off x="7143433" y="3583902"/>
        <a:ext cx="1475258" cy="737629"/>
      </dsp:txXfrm>
    </dsp:sp>
    <dsp:sp modelId="{B5822F1B-0398-4416-9622-673B466C78B5}">
      <dsp:nvSpPr>
        <dsp:cNvPr id="0" name=""/>
        <dsp:cNvSpPr/>
      </dsp:nvSpPr>
      <dsp:spPr>
        <a:xfrm>
          <a:off x="8928496"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Audience</a:t>
          </a:r>
        </a:p>
      </dsp:txBody>
      <dsp:txXfrm>
        <a:off x="8928496" y="3583902"/>
        <a:ext cx="1475258" cy="737629"/>
      </dsp:txXfrm>
    </dsp:sp>
    <dsp:sp modelId="{44F8EC2D-F93B-4129-9AF0-8FFEF36B4A29}">
      <dsp:nvSpPr>
        <dsp:cNvPr id="0" name=""/>
        <dsp:cNvSpPr/>
      </dsp:nvSpPr>
      <dsp:spPr>
        <a:xfrm>
          <a:off x="10713560"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Response</a:t>
          </a:r>
        </a:p>
      </dsp:txBody>
      <dsp:txXfrm>
        <a:off x="10713560" y="3583902"/>
        <a:ext cx="1475258" cy="73762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341AB-B3B8-4032-BF94-C32A458D32FF}"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AE684-BFAB-4BF0-A42B-2F9773678B72}" type="slidenum">
              <a:rPr lang="en-US" smtClean="0"/>
              <a:t>‹#›</a:t>
            </a:fld>
            <a:endParaRPr lang="en-US"/>
          </a:p>
        </p:txBody>
      </p:sp>
    </p:spTree>
    <p:extLst>
      <p:ext uri="{BB962C8B-B14F-4D97-AF65-F5344CB8AC3E}">
        <p14:creationId xmlns:p14="http://schemas.microsoft.com/office/powerpoint/2010/main" val="294643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abs/2307.11760v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https://www.cloudskillsboost.google/paths/118/course_templates/976</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B3A593-3E8F-4379-9F73-F236B8A380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&lt;audience&gt;</a:t>
            </a:r>
          </a:p>
          <a:p>
            <a:pPr marL="0" indent="0">
              <a:buNone/>
            </a:pPr>
            <a:r>
              <a:rPr lang="en-US" sz="12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1200" dirty="0">
                <a:solidFill>
                  <a:schemeClr val="tx1"/>
                </a:solidFill>
                <a:latin typeface="-apple-system"/>
              </a:rPr>
              <a:t>&lt;/audience&gt;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20</a:t>
            </a:fld>
            <a:endParaRPr lang="en-US"/>
          </a:p>
        </p:txBody>
      </p:sp>
    </p:spTree>
    <p:extLst>
      <p:ext uri="{BB962C8B-B14F-4D97-AF65-F5344CB8AC3E}">
        <p14:creationId xmlns:p14="http://schemas.microsoft.com/office/powerpoint/2010/main" val="2868137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&lt;response&gt;</a:t>
            </a:r>
          </a:p>
          <a:p>
            <a:pPr marL="0" indent="0">
              <a:buNone/>
            </a:pPr>
            <a:r>
              <a:rPr lang="en-US" sz="12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1200" dirty="0">
                <a:solidFill>
                  <a:schemeClr val="tx1"/>
                </a:solidFill>
                <a:latin typeface="-apple-system"/>
              </a:rPr>
              <a:t>&lt;/response&gt;</a:t>
            </a:r>
          </a:p>
          <a:p>
            <a:endParaRPr lang="en-US" dirty="0"/>
          </a:p>
        </p:txBody>
      </p:sp>
      <p:sp>
        <p:nvSpPr>
          <p:cNvPr id="4" name="Slide Number Placeholder 3"/>
          <p:cNvSpPr>
            <a:spLocks noGrp="1"/>
          </p:cNvSpPr>
          <p:nvPr>
            <p:ph type="sldNum" sz="quarter" idx="5"/>
          </p:nvPr>
        </p:nvSpPr>
        <p:spPr/>
        <p:txBody>
          <a:bodyPr/>
          <a:lstStyle/>
          <a:p>
            <a:fld id="{5937853A-F8E1-428C-8B8C-263EAC1C1782}" type="slidenum">
              <a:rPr lang="en-US" smtClean="0"/>
              <a:t>22</a:t>
            </a:fld>
            <a:endParaRPr lang="en-US"/>
          </a:p>
        </p:txBody>
      </p:sp>
    </p:spTree>
    <p:extLst>
      <p:ext uri="{BB962C8B-B14F-4D97-AF65-F5344CB8AC3E}">
        <p14:creationId xmlns:p14="http://schemas.microsoft.com/office/powerpoint/2010/main" val="2496714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&lt;context&gt;</a:t>
            </a:r>
          </a:p>
          <a:p>
            <a:pPr marL="0" indent="0">
              <a:buNone/>
            </a:pPr>
            <a:r>
              <a:rPr lang="en-US" sz="1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1200" dirty="0">
                <a:solidFill>
                  <a:schemeClr val="tx1"/>
                </a:solidFill>
                <a:latin typeface="-apple-system"/>
              </a:rPr>
              <a:t>&lt;/context&gt;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&lt;objective&gt;</a:t>
            </a:r>
          </a:p>
          <a:p>
            <a:pPr marL="0" indent="0">
              <a:buNone/>
            </a:pPr>
            <a:r>
              <a:rPr lang="en-US" sz="12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1200" dirty="0">
                <a:solidFill>
                  <a:schemeClr val="tx1"/>
                </a:solidFill>
                <a:latin typeface="-apple-system"/>
              </a:rPr>
              <a:t>&lt;/objective&gt;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&lt;emotion&gt;</a:t>
            </a:r>
          </a:p>
          <a:p>
            <a:pPr marL="0" indent="0">
              <a:buNone/>
            </a:pPr>
            <a:r>
              <a:rPr lang="en-US" sz="1200" dirty="0">
                <a:solidFill>
                  <a:schemeClr val="tx1"/>
                </a:solidFill>
                <a:latin typeface="-apple-system"/>
              </a:rPr>
              <a:t>This is very important to my career.</a:t>
            </a:r>
          </a:p>
          <a:p>
            <a:pPr marL="0" indent="0">
              <a:buNone/>
            </a:pPr>
            <a:r>
              <a:rPr lang="en-US" sz="1200" dirty="0">
                <a:solidFill>
                  <a:schemeClr val="tx1"/>
                </a:solidFill>
                <a:latin typeface="-apple-system"/>
              </a:rPr>
              <a:t>&lt;/emotion&gt;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&lt;style&gt;</a:t>
            </a:r>
          </a:p>
          <a:p>
            <a:pPr marL="0" indent="0">
              <a:buNone/>
            </a:pPr>
            <a:r>
              <a:rPr lang="en-US" sz="1200" dirty="0">
                <a:solidFill>
                  <a:schemeClr val="tx1"/>
                </a:solidFill>
                <a:latin typeface="-apple-system"/>
              </a:rPr>
              <a:t>Write in an informative and instructional style, resembling a guide on personal development. Ensure clarity and coherence in the presentation of each step.</a:t>
            </a:r>
          </a:p>
          <a:p>
            <a:pPr marL="0" indent="0">
              <a:buNone/>
            </a:pPr>
            <a:r>
              <a:rPr lang="en-US" sz="1200" dirty="0">
                <a:solidFill>
                  <a:schemeClr val="tx1"/>
                </a:solidFill>
                <a:latin typeface="-apple-system"/>
              </a:rPr>
              <a:t>&lt;/style&gt;</a:t>
            </a: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latin typeface="-apple-system"/>
              </a:rPr>
              <a:t>&lt;tone&gt;</a:t>
            </a:r>
          </a:p>
          <a:p>
            <a:pPr marL="0" indent="0">
              <a:buNone/>
            </a:pPr>
            <a:r>
              <a:rPr lang="en-US" sz="12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1200" dirty="0">
                <a:solidFill>
                  <a:schemeClr val="tx1"/>
                </a:solidFill>
                <a:latin typeface="-apple-system"/>
              </a:rPr>
              <a:t>&lt;/tone&gt;</a:t>
            </a: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latin typeface="-apple-system"/>
              </a:rPr>
              <a:t>&lt;audience&gt;</a:t>
            </a:r>
          </a:p>
          <a:p>
            <a:pPr marL="0" indent="0">
              <a:buNone/>
            </a:pPr>
            <a:r>
              <a:rPr lang="en-US" sz="12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1200" dirty="0">
                <a:solidFill>
                  <a:schemeClr val="tx1"/>
                </a:solidFill>
                <a:latin typeface="-apple-system"/>
              </a:rPr>
              <a:t>&lt;/audience&gt;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&lt;response&gt;</a:t>
            </a:r>
          </a:p>
          <a:p>
            <a:pPr marL="0" indent="0">
              <a:buNone/>
            </a:pPr>
            <a:r>
              <a:rPr lang="en-US" sz="12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1200" dirty="0">
                <a:solidFill>
                  <a:schemeClr val="tx1"/>
                </a:solidFill>
                <a:latin typeface="-apple-system"/>
              </a:rPr>
              <a:t>&lt;/response&gt;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23</a:t>
            </a:fld>
            <a:endParaRPr lang="en-US"/>
          </a:p>
        </p:txBody>
      </p:sp>
    </p:spTree>
    <p:extLst>
      <p:ext uri="{BB962C8B-B14F-4D97-AF65-F5344CB8AC3E}">
        <p14:creationId xmlns:p14="http://schemas.microsoft.com/office/powerpoint/2010/main" val="51198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a:t>
            </a:r>
          </a:p>
        </p:txBody>
      </p:sp>
      <p:sp>
        <p:nvSpPr>
          <p:cNvPr id="4" name="Slide Number Placeholder 3"/>
          <p:cNvSpPr>
            <a:spLocks noGrp="1"/>
          </p:cNvSpPr>
          <p:nvPr>
            <p:ph type="sldNum" sz="quarter" idx="5"/>
          </p:nvPr>
        </p:nvSpPr>
        <p:spPr/>
        <p:txBody>
          <a:bodyPr/>
          <a:lstStyle/>
          <a:p>
            <a:fld id="{5EE2CF44-2B13-41B4-A334-1CDF534EEBBF}" type="slidenum">
              <a:rPr lang="en-US" smtClean="0"/>
              <a:t>24</a:t>
            </a:fld>
            <a:endParaRPr lang="en-US"/>
          </a:p>
        </p:txBody>
      </p:sp>
    </p:spTree>
    <p:extLst>
      <p:ext uri="{BB962C8B-B14F-4D97-AF65-F5344CB8AC3E}">
        <p14:creationId xmlns:p14="http://schemas.microsoft.com/office/powerpoint/2010/main" val="1048908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https://cloud.google.com/vertex-ai/generative-ai/pricing</a:t>
            </a:r>
          </a:p>
        </p:txBody>
      </p:sp>
      <p:sp>
        <p:nvSpPr>
          <p:cNvPr id="4" name="Slide Number Placeholder 3"/>
          <p:cNvSpPr>
            <a:spLocks noGrp="1"/>
          </p:cNvSpPr>
          <p:nvPr>
            <p:ph type="sldNum" sz="quarter" idx="5"/>
          </p:nvPr>
        </p:nvSpPr>
        <p:spPr/>
        <p:txBody>
          <a:bodyPr/>
          <a:lstStyle/>
          <a:p>
            <a:fld id="{5EE2CF44-2B13-41B4-A334-1CDF534EEBBF}" type="slidenum">
              <a:rPr lang="en-US" smtClean="0"/>
              <a:t>25</a:t>
            </a:fld>
            <a:endParaRPr lang="en-US"/>
          </a:p>
        </p:txBody>
      </p:sp>
    </p:spTree>
    <p:extLst>
      <p:ext uri="{BB962C8B-B14F-4D97-AF65-F5344CB8AC3E}">
        <p14:creationId xmlns:p14="http://schemas.microsoft.com/office/powerpoint/2010/main" val="1825660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7AA90"/>
                </a:solidFill>
                <a:effectLst/>
                <a:latin typeface="source-serif-pro"/>
              </a:rPr>
              <a:t>CO-STAR framework, a brainchild of </a:t>
            </a:r>
            <a:r>
              <a:rPr lang="en-US" b="0" i="0" dirty="0" err="1">
                <a:solidFill>
                  <a:srgbClr val="B7AA90"/>
                </a:solidFill>
                <a:effectLst/>
                <a:latin typeface="source-serif-pro"/>
              </a:rPr>
              <a:t>GovTech</a:t>
            </a:r>
            <a:r>
              <a:rPr lang="en-US" b="0" i="0" dirty="0">
                <a:solidFill>
                  <a:srgbClr val="B7AA90"/>
                </a:solidFill>
                <a:effectLst/>
                <a:latin typeface="source-serif-pro"/>
              </a:rPr>
              <a:t> Singapore’s Data Science &amp; AI team</a:t>
            </a:r>
          </a:p>
          <a:p>
            <a:r>
              <a:rPr lang="en-US" b="0" i="0" dirty="0">
                <a:solidFill>
                  <a:srgbClr val="B7AA90"/>
                </a:solidFill>
                <a:effectLst/>
                <a:latin typeface="source-serif-pro"/>
              </a:rPr>
              <a:t>https://www.developer.tech.gov.sg/products/collections/data-science-and-artificial-intelligence/</a:t>
            </a:r>
          </a:p>
          <a:p>
            <a:r>
              <a:rPr lang="en-US" dirty="0"/>
              <a:t>https://towardsdatascience.com/how-i-won-singapores-gpt-4-prompt-engineering-competition-34c195a93d41</a:t>
            </a:r>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161163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&lt;context&gt;</a:t>
            </a:r>
          </a:p>
          <a:p>
            <a:pPr marL="0" indent="0">
              <a:buNone/>
            </a:pPr>
            <a:r>
              <a:rPr lang="en-US" sz="1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1200" dirty="0">
                <a:solidFill>
                  <a:schemeClr val="tx1"/>
                </a:solidFill>
                <a:latin typeface="-apple-system"/>
              </a:rPr>
              <a:t>&lt;/context&gt;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7</a:t>
            </a:fld>
            <a:endParaRPr lang="en-US"/>
          </a:p>
        </p:txBody>
      </p:sp>
    </p:spTree>
    <p:extLst>
      <p:ext uri="{BB962C8B-B14F-4D97-AF65-F5344CB8AC3E}">
        <p14:creationId xmlns:p14="http://schemas.microsoft.com/office/powerpoint/2010/main" val="1002117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&lt;objective&gt;</a:t>
            </a:r>
          </a:p>
          <a:p>
            <a:pPr marL="0" indent="0">
              <a:buNone/>
            </a:pPr>
            <a:r>
              <a:rPr lang="en-US" sz="12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1200" dirty="0">
                <a:solidFill>
                  <a:schemeClr val="tx1"/>
                </a:solidFill>
                <a:latin typeface="-apple-system"/>
              </a:rPr>
              <a:t>&lt;/objective&gt;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250497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3919919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C000"/>
                </a:solidFill>
                <a:hlinkClick r:id="rId3"/>
              </a:rPr>
              <a:t>https://arxiv.org/abs/2307.11760v7</a:t>
            </a:r>
            <a:r>
              <a:rPr lang="en-US" sz="1200" dirty="0">
                <a:solidFill>
                  <a:srgbClr val="FFC000"/>
                </a:solidFill>
              </a:rPr>
              <a:t> </a:t>
            </a:r>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756731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&lt;emotion&gt;</a:t>
            </a:r>
          </a:p>
          <a:p>
            <a:pPr marL="0" indent="0">
              <a:buNone/>
            </a:pPr>
            <a:r>
              <a:rPr lang="en-US" sz="1200" dirty="0">
                <a:solidFill>
                  <a:schemeClr val="tx1"/>
                </a:solidFill>
                <a:latin typeface="-apple-system"/>
              </a:rPr>
              <a:t>This is very important to my career.</a:t>
            </a:r>
          </a:p>
          <a:p>
            <a:pPr marL="0" indent="0">
              <a:buNone/>
            </a:pPr>
            <a:r>
              <a:rPr lang="en-US" sz="1200" dirty="0">
                <a:solidFill>
                  <a:schemeClr val="tx1"/>
                </a:solidFill>
                <a:latin typeface="-apple-system"/>
              </a:rPr>
              <a:t>&lt;/emotion&gt;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83207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&lt;style&gt;</a:t>
            </a:r>
          </a:p>
          <a:p>
            <a:pPr marL="0" indent="0">
              <a:buNone/>
            </a:pPr>
            <a:r>
              <a:rPr lang="en-US" sz="1200" dirty="0">
                <a:solidFill>
                  <a:schemeClr val="tx1"/>
                </a:solidFill>
                <a:latin typeface="-apple-system"/>
              </a:rPr>
              <a:t>Write in an informative and instructional style, as an expert guide on personal development. Ensure clarity and coherence in the presentation of each step.</a:t>
            </a:r>
          </a:p>
          <a:p>
            <a:pPr marL="0" indent="0">
              <a:buNone/>
            </a:pPr>
            <a:r>
              <a:rPr lang="en-US" sz="1200" dirty="0">
                <a:solidFill>
                  <a:schemeClr val="tx1"/>
                </a:solidFill>
                <a:latin typeface="-apple-system"/>
              </a:rPr>
              <a:t>&lt;/style&gt;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15</a:t>
            </a:fld>
            <a:endParaRPr lang="en-US"/>
          </a:p>
        </p:txBody>
      </p:sp>
    </p:spTree>
    <p:extLst>
      <p:ext uri="{BB962C8B-B14F-4D97-AF65-F5344CB8AC3E}">
        <p14:creationId xmlns:p14="http://schemas.microsoft.com/office/powerpoint/2010/main" val="3392031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&lt;tone&gt;</a:t>
            </a:r>
          </a:p>
          <a:p>
            <a:pPr marL="0" indent="0">
              <a:buNone/>
            </a:pPr>
            <a:r>
              <a:rPr lang="en-US" sz="12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1200" dirty="0">
                <a:solidFill>
                  <a:schemeClr val="tx1"/>
                </a:solidFill>
                <a:latin typeface="-apple-system"/>
              </a:rPr>
              <a:t>&lt;/tone&gt;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18</a:t>
            </a:fld>
            <a:endParaRPr lang="en-US"/>
          </a:p>
        </p:txBody>
      </p:sp>
    </p:spTree>
    <p:extLst>
      <p:ext uri="{BB962C8B-B14F-4D97-AF65-F5344CB8AC3E}">
        <p14:creationId xmlns:p14="http://schemas.microsoft.com/office/powerpoint/2010/main" val="3932789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101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02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874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873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459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3376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174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957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35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0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0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292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7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80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14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22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17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012832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3"/>
          <a:stretch>
            <a:fillRect/>
          </a:stretch>
        </p:blipFill>
        <p:spPr>
          <a:xfrm>
            <a:off x="10882370" y="5545441"/>
            <a:ext cx="1303506" cy="1303506"/>
          </a:xfrm>
          <a:prstGeom prst="rect">
            <a:avLst/>
          </a:prstGeom>
        </p:spPr>
      </p:pic>
      <p:grpSp>
        <p:nvGrpSpPr>
          <p:cNvPr id="7" name="Group 6">
            <a:extLst>
              <a:ext uri="{FF2B5EF4-FFF2-40B4-BE49-F238E27FC236}">
                <a16:creationId xmlns:a16="http://schemas.microsoft.com/office/drawing/2014/main" id="{0ADA993A-F574-F601-A004-A5125D7D3616}"/>
              </a:ext>
            </a:extLst>
          </p:cNvPr>
          <p:cNvGrpSpPr/>
          <p:nvPr/>
        </p:nvGrpSpPr>
        <p:grpSpPr>
          <a:xfrm>
            <a:off x="7057933" y="1557406"/>
            <a:ext cx="4476190" cy="3639561"/>
            <a:chOff x="5905653" y="1076271"/>
            <a:chExt cx="4476190" cy="3639561"/>
          </a:xfrm>
        </p:grpSpPr>
        <p:pic>
          <p:nvPicPr>
            <p:cNvPr id="4" name="Picture 3">
              <a:extLst>
                <a:ext uri="{FF2B5EF4-FFF2-40B4-BE49-F238E27FC236}">
                  <a16:creationId xmlns:a16="http://schemas.microsoft.com/office/drawing/2014/main" id="{2A79F77D-46EA-ADF7-4F9C-BF01E3A2375D}"/>
                </a:ext>
              </a:extLst>
            </p:cNvPr>
            <p:cNvPicPr>
              <a:picLocks noChangeAspect="1"/>
            </p:cNvPicPr>
            <p:nvPr/>
          </p:nvPicPr>
          <p:blipFill>
            <a:blip r:embed="rId4"/>
            <a:stretch>
              <a:fillRect/>
            </a:stretch>
          </p:blipFill>
          <p:spPr>
            <a:xfrm>
              <a:off x="5905653" y="1182499"/>
              <a:ext cx="4476190" cy="3533333"/>
            </a:xfrm>
            <a:prstGeom prst="rect">
              <a:avLst/>
            </a:prstGeom>
          </p:spPr>
        </p:pic>
        <p:pic>
          <p:nvPicPr>
            <p:cNvPr id="1026" name="Picture 2" descr="Google Cloud&quot; Icon - Download for free – Iconduck">
              <a:extLst>
                <a:ext uri="{FF2B5EF4-FFF2-40B4-BE49-F238E27FC236}">
                  <a16:creationId xmlns:a16="http://schemas.microsoft.com/office/drawing/2014/main" id="{C7A45449-4FAC-564E-3D8A-024211601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971" y="1076271"/>
              <a:ext cx="2163777" cy="173907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5F430BE1-2A43-CA2A-D5EA-2BDE64B60170}"/>
              </a:ext>
            </a:extLst>
          </p:cNvPr>
          <p:cNvPicPr>
            <a:picLocks noChangeAspect="1"/>
          </p:cNvPicPr>
          <p:nvPr/>
        </p:nvPicPr>
        <p:blipFill>
          <a:blip r:embed="rId6"/>
          <a:stretch>
            <a:fillRect/>
          </a:stretch>
        </p:blipFill>
        <p:spPr>
          <a:xfrm>
            <a:off x="2351189" y="833762"/>
            <a:ext cx="3942857" cy="5190476"/>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D415-234A-D823-D512-1C93AD9F2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BF8C8-A538-2CBC-2A14-D8B0BC125C94}"/>
              </a:ext>
            </a:extLst>
          </p:cNvPr>
          <p:cNvSpPr>
            <a:spLocks noGrp="1"/>
          </p:cNvSpPr>
          <p:nvPr>
            <p:ph type="title"/>
          </p:nvPr>
        </p:nvSpPr>
        <p:spPr>
          <a:xfrm>
            <a:off x="1316296" y="132135"/>
            <a:ext cx="9905998" cy="1478570"/>
          </a:xfrm>
        </p:spPr>
        <p:txBody>
          <a:bodyPr>
            <a:normAutofit/>
          </a:bodyPr>
          <a:lstStyle/>
          <a:p>
            <a:r>
              <a:rPr lang="en-US" dirty="0"/>
              <a:t>emotion</a:t>
            </a:r>
            <a:endParaRPr lang="en-US" sz="2000" dirty="0"/>
          </a:p>
        </p:txBody>
      </p:sp>
      <p:sp>
        <p:nvSpPr>
          <p:cNvPr id="3" name="Content Placeholder 2">
            <a:extLst>
              <a:ext uri="{FF2B5EF4-FFF2-40B4-BE49-F238E27FC236}">
                <a16:creationId xmlns:a16="http://schemas.microsoft.com/office/drawing/2014/main" id="{93F8D202-ADAA-6666-7CC4-CB736D4AFAAC}"/>
              </a:ext>
            </a:extLst>
          </p:cNvPr>
          <p:cNvSpPr>
            <a:spLocks noGrp="1"/>
          </p:cNvSpPr>
          <p:nvPr>
            <p:ph sz="half" idx="1"/>
          </p:nvPr>
        </p:nvSpPr>
        <p:spPr>
          <a:xfrm>
            <a:off x="1316296" y="1454451"/>
            <a:ext cx="9077764" cy="4381080"/>
          </a:xfrm>
        </p:spPr>
        <p:txBody>
          <a:bodyPr>
            <a:normAutofit/>
          </a:bodyPr>
          <a:lstStyle/>
          <a:p>
            <a:pPr marL="0" indent="0">
              <a:buNone/>
            </a:pPr>
            <a:r>
              <a:rPr lang="en-US" sz="3200" dirty="0">
                <a:solidFill>
                  <a:schemeClr val="tx1"/>
                </a:solidFill>
              </a:rPr>
              <a:t>Emotional appeal to increase the performance of the LLM.</a:t>
            </a:r>
          </a:p>
          <a:p>
            <a:pPr marL="0" indent="0">
              <a:buNone/>
            </a:pPr>
            <a:endParaRPr lang="en-US" sz="3200" dirty="0">
              <a:solidFill>
                <a:schemeClr val="tx1"/>
              </a:solidFill>
            </a:endParaRPr>
          </a:p>
          <a:p>
            <a:pPr marL="0" indent="0">
              <a:buNone/>
            </a:pPr>
            <a:r>
              <a:rPr lang="en-US" sz="3200" dirty="0">
                <a:solidFill>
                  <a:schemeClr val="tx1"/>
                </a:solidFill>
              </a:rPr>
              <a:t>Using a statement that evokes an emotional response will help ensure that the other instructions are followed.</a:t>
            </a:r>
          </a:p>
          <a:p>
            <a:pPr marL="0" indent="0">
              <a:buNone/>
            </a:pPr>
            <a:endParaRPr lang="en-US" sz="3200" dirty="0">
              <a:solidFill>
                <a:schemeClr val="tx1"/>
              </a:solidFill>
            </a:endParaRPr>
          </a:p>
        </p:txBody>
      </p:sp>
    </p:spTree>
    <p:extLst>
      <p:ext uri="{BB962C8B-B14F-4D97-AF65-F5344CB8AC3E}">
        <p14:creationId xmlns:p14="http://schemas.microsoft.com/office/powerpoint/2010/main" val="1152108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98E540-5A58-7806-B9C1-10AD90B952D1}"/>
              </a:ext>
            </a:extLst>
          </p:cNvPr>
          <p:cNvSpPr>
            <a:spLocks noGrp="1"/>
          </p:cNvSpPr>
          <p:nvPr>
            <p:ph type="title"/>
          </p:nvPr>
        </p:nvSpPr>
        <p:spPr>
          <a:xfrm>
            <a:off x="1141413" y="618518"/>
            <a:ext cx="9905998" cy="1139944"/>
          </a:xfrm>
        </p:spPr>
        <p:txBody>
          <a:bodyPr/>
          <a:lstStyle/>
          <a:p>
            <a:r>
              <a:rPr lang="en-US" dirty="0"/>
              <a:t>Why emotion?</a:t>
            </a:r>
          </a:p>
        </p:txBody>
      </p:sp>
      <p:pic>
        <p:nvPicPr>
          <p:cNvPr id="7" name="Picture 6">
            <a:extLst>
              <a:ext uri="{FF2B5EF4-FFF2-40B4-BE49-F238E27FC236}">
                <a16:creationId xmlns:a16="http://schemas.microsoft.com/office/drawing/2014/main" id="{F5B55FD2-ABA2-5AEF-D886-8E72A6138409}"/>
              </a:ext>
            </a:extLst>
          </p:cNvPr>
          <p:cNvPicPr>
            <a:picLocks noChangeAspect="1"/>
          </p:cNvPicPr>
          <p:nvPr/>
        </p:nvPicPr>
        <p:blipFill>
          <a:blip r:embed="rId3"/>
          <a:stretch>
            <a:fillRect/>
          </a:stretch>
        </p:blipFill>
        <p:spPr>
          <a:xfrm>
            <a:off x="1758924" y="1758462"/>
            <a:ext cx="8670976" cy="4320791"/>
          </a:xfrm>
          <a:prstGeom prst="rect">
            <a:avLst/>
          </a:prstGeom>
        </p:spPr>
      </p:pic>
    </p:spTree>
    <p:extLst>
      <p:ext uri="{BB962C8B-B14F-4D97-AF65-F5344CB8AC3E}">
        <p14:creationId xmlns:p14="http://schemas.microsoft.com/office/powerpoint/2010/main" val="296976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752837"/>
            <a:ext cx="8534400" cy="5200492"/>
          </a:xfrm>
        </p:spPr>
        <p:txBody>
          <a:bodyPr>
            <a:normAutofit/>
          </a:bodyPr>
          <a:lstStyle/>
          <a:p>
            <a:pPr marL="0" indent="0">
              <a:buNone/>
            </a:pPr>
            <a:endParaRPr lang="en-US" sz="4400" dirty="0">
              <a:solidFill>
                <a:schemeClr val="tx1"/>
              </a:solidFill>
              <a:latin typeface="-apple-system"/>
            </a:endParaRPr>
          </a:p>
          <a:p>
            <a:pPr marL="0" indent="0">
              <a:buNone/>
            </a:pPr>
            <a:r>
              <a:rPr lang="en-US" sz="4400" dirty="0">
                <a:solidFill>
                  <a:schemeClr val="tx1"/>
                </a:solidFill>
                <a:latin typeface="-apple-system"/>
              </a:rPr>
              <a:t>&lt;emotion&gt;</a:t>
            </a:r>
          </a:p>
          <a:p>
            <a:pPr marL="0" indent="0">
              <a:buNone/>
            </a:pPr>
            <a:r>
              <a:rPr lang="en-US" sz="4400" dirty="0">
                <a:solidFill>
                  <a:schemeClr val="tx1"/>
                </a:solidFill>
                <a:latin typeface="-apple-system"/>
              </a:rPr>
              <a:t>This is very important to my career.</a:t>
            </a:r>
          </a:p>
          <a:p>
            <a:pPr marL="0" indent="0">
              <a:buNone/>
            </a:pPr>
            <a:r>
              <a:rPr lang="en-US" sz="4400" dirty="0">
                <a:solidFill>
                  <a:schemeClr val="tx1"/>
                </a:solidFill>
                <a:latin typeface="-apple-system"/>
              </a:rPr>
              <a:t>&lt;/emotion&gt;</a:t>
            </a:r>
            <a:endParaRPr lang="en-US" sz="4400" dirty="0">
              <a:solidFill>
                <a:schemeClr val="tx1"/>
              </a:solidFill>
            </a:endParaRPr>
          </a:p>
          <a:p>
            <a:pPr marL="0" indent="0">
              <a:buNone/>
            </a:pPr>
            <a:endParaRPr lang="en-US" sz="4400" dirty="0">
              <a:solidFill>
                <a:schemeClr val="tx1"/>
              </a:solidFill>
            </a:endParaRPr>
          </a:p>
          <a:p>
            <a:pPr marL="0" indent="0">
              <a:buNone/>
            </a:pPr>
            <a:endParaRPr lang="en-US" sz="4400" dirty="0">
              <a:solidFill>
                <a:schemeClr val="tx1"/>
              </a:solidFill>
            </a:endParaRPr>
          </a:p>
        </p:txBody>
      </p:sp>
    </p:spTree>
    <p:extLst>
      <p:ext uri="{BB962C8B-B14F-4D97-AF65-F5344CB8AC3E}">
        <p14:creationId xmlns:p14="http://schemas.microsoft.com/office/powerpoint/2010/main" val="363526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51396" y="0"/>
            <a:ext cx="9905998" cy="1160040"/>
          </a:xfrm>
        </p:spPr>
        <p:txBody>
          <a:bodyPr>
            <a:normAutofit/>
          </a:bodyPr>
          <a:lstStyle/>
          <a:p>
            <a:r>
              <a:rPr lang="en-US" dirty="0"/>
              <a:t>style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51396" y="995863"/>
            <a:ext cx="10122789" cy="5749034"/>
          </a:xfrm>
        </p:spPr>
        <p:txBody>
          <a:bodyPr>
            <a:normAutofit fontScale="85000" lnSpcReduction="10000"/>
          </a:bodyPr>
          <a:lstStyle/>
          <a:p>
            <a:pPr marL="0" indent="0">
              <a:buNone/>
            </a:pPr>
            <a:r>
              <a:rPr lang="en-US" sz="2800" dirty="0">
                <a:solidFill>
                  <a:schemeClr val="tx1"/>
                </a:solidFill>
              </a:rPr>
              <a:t>Specify the writing style or persona you want the LLM to use. This gives more detail about the nature of your required output to avoid ambiguity and generic responses.</a:t>
            </a:r>
          </a:p>
          <a:p>
            <a:pPr marL="0" indent="0">
              <a:buNone/>
            </a:pPr>
            <a:endParaRPr lang="en-US" sz="2800" dirty="0">
              <a:solidFill>
                <a:schemeClr val="tx1"/>
              </a:solidFill>
            </a:endParaRPr>
          </a:p>
          <a:p>
            <a:pPr marL="0" indent="0">
              <a:buNone/>
            </a:pPr>
            <a:r>
              <a:rPr lang="en-US" sz="2800" dirty="0">
                <a:solidFill>
                  <a:schemeClr val="tx1"/>
                </a:solidFill>
              </a:rPr>
              <a:t>This could be a particular famous person’s style of writing, or a particular expert in a profession, like a business analyst expert or CEO. This guides the LLM to respond with the manner and choice of words aligned with your needs.</a:t>
            </a:r>
          </a:p>
          <a:p>
            <a:pPr marL="0" indent="0">
              <a:buNone/>
            </a:pPr>
            <a:endParaRPr lang="en-US" sz="2800" dirty="0">
              <a:solidFill>
                <a:schemeClr val="tx1"/>
              </a:solidFill>
            </a:endParaRPr>
          </a:p>
          <a:p>
            <a:pPr marL="0" indent="0">
              <a:buNone/>
            </a:pPr>
            <a:r>
              <a:rPr lang="en-US" sz="2800" dirty="0">
                <a:solidFill>
                  <a:schemeClr val="tx1"/>
                </a:solidFill>
              </a:rPr>
              <a:t>The way we communicate with LLMs matters. Adapting our style to suit different scenarios - be it technical, creative, or instructional - allows us to extract the best possible responses from LLMs. For instance, a more technical style might be used when seeking solutions to complex programming challenges.</a:t>
            </a:r>
          </a:p>
          <a:p>
            <a:pPr marL="0" indent="0">
              <a:buNone/>
            </a:pPr>
            <a:endParaRPr lang="en-US" sz="2800" dirty="0">
              <a:solidFill>
                <a:schemeClr val="tx1"/>
              </a:solidFill>
            </a:endParaRPr>
          </a:p>
        </p:txBody>
      </p:sp>
    </p:spTree>
    <p:extLst>
      <p:ext uri="{BB962C8B-B14F-4D97-AF65-F5344CB8AC3E}">
        <p14:creationId xmlns:p14="http://schemas.microsoft.com/office/powerpoint/2010/main" val="191517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26855-B18C-32F3-F6BE-6044571820FB}"/>
              </a:ext>
            </a:extLst>
          </p:cNvPr>
          <p:cNvSpPr>
            <a:spLocks noGrp="1"/>
          </p:cNvSpPr>
          <p:nvPr>
            <p:ph type="title"/>
          </p:nvPr>
        </p:nvSpPr>
        <p:spPr>
          <a:xfrm>
            <a:off x="1141412" y="175846"/>
            <a:ext cx="9905998" cy="727961"/>
          </a:xfrm>
        </p:spPr>
        <p:txBody>
          <a:bodyPr/>
          <a:lstStyle/>
          <a:p>
            <a:r>
              <a:rPr lang="en-US" dirty="0"/>
              <a:t>Style possibilities</a:t>
            </a:r>
          </a:p>
        </p:txBody>
      </p:sp>
      <p:sp>
        <p:nvSpPr>
          <p:cNvPr id="6" name="Content Placeholder 5">
            <a:extLst>
              <a:ext uri="{FF2B5EF4-FFF2-40B4-BE49-F238E27FC236}">
                <a16:creationId xmlns:a16="http://schemas.microsoft.com/office/drawing/2014/main" id="{02C23B7E-B3D5-8CE8-83F7-409203D6601F}"/>
              </a:ext>
            </a:extLst>
          </p:cNvPr>
          <p:cNvSpPr>
            <a:spLocks noGrp="1"/>
          </p:cNvSpPr>
          <p:nvPr>
            <p:ph idx="1"/>
          </p:nvPr>
        </p:nvSpPr>
        <p:spPr>
          <a:xfrm>
            <a:off x="1141412" y="903807"/>
            <a:ext cx="10323757" cy="5778347"/>
          </a:xfrm>
        </p:spPr>
        <p:txBody>
          <a:bodyPr>
            <a:normAutofit fontScale="92500" lnSpcReduction="10000"/>
          </a:bodyPr>
          <a:lstStyle/>
          <a:p>
            <a:r>
              <a:rPr lang="en-US" b="1" dirty="0">
                <a:solidFill>
                  <a:schemeClr val="tx1"/>
                </a:solidFill>
              </a:rPr>
              <a:t>Career Coach: </a:t>
            </a:r>
            <a:r>
              <a:rPr lang="en-US" dirty="0">
                <a:solidFill>
                  <a:schemeClr val="tx1"/>
                </a:solidFill>
              </a:rPr>
              <a:t>Provide advice on career development, job searching, and professional growth.</a:t>
            </a:r>
          </a:p>
          <a:p>
            <a:r>
              <a:rPr lang="en-US" b="1" dirty="0">
                <a:solidFill>
                  <a:schemeClr val="tx1"/>
                </a:solidFill>
              </a:rPr>
              <a:t>Marketing Consultant: </a:t>
            </a:r>
            <a:r>
              <a:rPr lang="en-US" dirty="0">
                <a:solidFill>
                  <a:schemeClr val="tx1"/>
                </a:solidFill>
              </a:rPr>
              <a:t>Provide advice on marketing strategies, branding, and customer engagement.</a:t>
            </a:r>
          </a:p>
          <a:p>
            <a:r>
              <a:rPr lang="en-US" b="1" dirty="0">
                <a:solidFill>
                  <a:schemeClr val="tx1"/>
                </a:solidFill>
              </a:rPr>
              <a:t>Personal Stylist: </a:t>
            </a:r>
            <a:r>
              <a:rPr lang="en-US" dirty="0">
                <a:solidFill>
                  <a:schemeClr val="tx1"/>
                </a:solidFill>
              </a:rPr>
              <a:t>Provide advice on fashion, grooming, and personal style.</a:t>
            </a:r>
          </a:p>
          <a:p>
            <a:r>
              <a:rPr lang="en-US" b="1" dirty="0">
                <a:solidFill>
                  <a:schemeClr val="tx1"/>
                </a:solidFill>
              </a:rPr>
              <a:t>Technology Consultant: </a:t>
            </a:r>
            <a:r>
              <a:rPr lang="en-US" dirty="0">
                <a:solidFill>
                  <a:schemeClr val="tx1"/>
                </a:solidFill>
              </a:rPr>
              <a:t>Provide advice on technology trends, software development, and IT infrastructure.</a:t>
            </a:r>
          </a:p>
          <a:p>
            <a:r>
              <a:rPr lang="en-US" b="1" dirty="0">
                <a:solidFill>
                  <a:schemeClr val="tx1"/>
                </a:solidFill>
              </a:rPr>
              <a:t>Travel Advisor: </a:t>
            </a:r>
            <a:r>
              <a:rPr lang="en-US" dirty="0">
                <a:solidFill>
                  <a:schemeClr val="tx1"/>
                </a:solidFill>
              </a:rPr>
              <a:t>Provide advice on travel destinations, accommodations, and activities.</a:t>
            </a:r>
          </a:p>
          <a:p>
            <a:r>
              <a:rPr lang="en-US" b="1" dirty="0">
                <a:solidFill>
                  <a:schemeClr val="tx1"/>
                </a:solidFill>
              </a:rPr>
              <a:t>Tech Expert: </a:t>
            </a:r>
            <a:r>
              <a:rPr lang="en-US" dirty="0">
                <a:solidFill>
                  <a:schemeClr val="tx1"/>
                </a:solidFill>
              </a:rPr>
              <a:t>Provide advice on technology trends, software development, and general tech advice.</a:t>
            </a:r>
          </a:p>
          <a:p>
            <a:r>
              <a:rPr lang="en-US" b="1" dirty="0">
                <a:solidFill>
                  <a:schemeClr val="tx1"/>
                </a:solidFill>
              </a:rPr>
              <a:t>CEO: </a:t>
            </a:r>
            <a:r>
              <a:rPr lang="en-US" dirty="0">
                <a:solidFill>
                  <a:schemeClr val="tx1"/>
                </a:solidFill>
              </a:rPr>
              <a:t>Provide advice on business strategy, leadership, and organizational development.</a:t>
            </a:r>
          </a:p>
          <a:p>
            <a:r>
              <a:rPr lang="en-US" b="1" dirty="0">
                <a:solidFill>
                  <a:schemeClr val="tx1"/>
                </a:solidFill>
              </a:rPr>
              <a:t>Teacher: </a:t>
            </a:r>
            <a:r>
              <a:rPr lang="en-US" dirty="0">
                <a:solidFill>
                  <a:schemeClr val="tx1"/>
                </a:solidFill>
              </a:rPr>
              <a:t>Provide advice on education, teaching strategies, and student engagement.</a:t>
            </a:r>
          </a:p>
        </p:txBody>
      </p:sp>
    </p:spTree>
    <p:extLst>
      <p:ext uri="{BB962C8B-B14F-4D97-AF65-F5344CB8AC3E}">
        <p14:creationId xmlns:p14="http://schemas.microsoft.com/office/powerpoint/2010/main" val="3779341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775250"/>
            <a:ext cx="8534400" cy="5547727"/>
          </a:xfrm>
        </p:spPr>
        <p:txBody>
          <a:bodyPr>
            <a:normAutofit fontScale="92500" lnSpcReduction="10000"/>
          </a:bodyPr>
          <a:lstStyle/>
          <a:p>
            <a:pPr marL="0" indent="0">
              <a:buNone/>
            </a:pPr>
            <a:r>
              <a:rPr lang="en-US" sz="4800" dirty="0">
                <a:solidFill>
                  <a:schemeClr val="tx1"/>
                </a:solidFill>
                <a:latin typeface="-apple-system"/>
              </a:rPr>
              <a:t>&lt;style&gt;</a:t>
            </a:r>
          </a:p>
          <a:p>
            <a:pPr marL="0" indent="0">
              <a:buNone/>
            </a:pPr>
            <a:r>
              <a:rPr lang="en-US" sz="4800" dirty="0">
                <a:solidFill>
                  <a:schemeClr val="tx1"/>
                </a:solidFill>
                <a:latin typeface="-apple-system"/>
              </a:rPr>
              <a:t>Write in an informative and instructional style, resembling a guide on personal development. Ensure clarity and coherence in the presentation of each step.</a:t>
            </a:r>
          </a:p>
          <a:p>
            <a:pPr marL="0" indent="0">
              <a:buNone/>
            </a:pPr>
            <a:r>
              <a:rPr lang="en-US" sz="4800" dirty="0">
                <a:solidFill>
                  <a:schemeClr val="tx1"/>
                </a:solidFill>
                <a:latin typeface="-apple-system"/>
              </a:rPr>
              <a:t>&lt;/style&gt;</a:t>
            </a: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p:txBody>
      </p:sp>
    </p:spTree>
    <p:extLst>
      <p:ext uri="{BB962C8B-B14F-4D97-AF65-F5344CB8AC3E}">
        <p14:creationId xmlns:p14="http://schemas.microsoft.com/office/powerpoint/2010/main" val="4257999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131470" y="0"/>
            <a:ext cx="8534400" cy="1507067"/>
          </a:xfrm>
        </p:spPr>
        <p:txBody>
          <a:bodyPr>
            <a:normAutofit/>
          </a:bodyPr>
          <a:lstStyle/>
          <a:p>
            <a:r>
              <a:rPr lang="en-US" dirty="0"/>
              <a:t>tone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31470" y="1141533"/>
            <a:ext cx="10152937" cy="5590007"/>
          </a:xfrm>
        </p:spPr>
        <p:txBody>
          <a:bodyPr>
            <a:normAutofit lnSpcReduction="10000"/>
          </a:bodyPr>
          <a:lstStyle/>
          <a:p>
            <a:pPr marL="0" indent="0">
              <a:buNone/>
            </a:pPr>
            <a:r>
              <a:rPr lang="en-US" sz="2800" dirty="0">
                <a:solidFill>
                  <a:schemeClr val="tx1"/>
                </a:solidFill>
              </a:rPr>
              <a:t>Set the attitude of the response.</a:t>
            </a:r>
          </a:p>
          <a:p>
            <a:pPr marL="0" indent="0">
              <a:buNone/>
            </a:pPr>
            <a:endParaRPr lang="en-US" sz="2800" dirty="0">
              <a:solidFill>
                <a:schemeClr val="tx1"/>
              </a:solidFill>
            </a:endParaRPr>
          </a:p>
          <a:p>
            <a:pPr marL="0" indent="0">
              <a:buNone/>
            </a:pPr>
            <a:r>
              <a:rPr lang="en-US" sz="2800" dirty="0">
                <a:solidFill>
                  <a:schemeClr val="tx1"/>
                </a:solidFill>
              </a:rPr>
              <a:t>This ensures the LLM’s response resonates with the intended sentiment or emotional context required. Examples are formal, humorous, empathetic, among others.</a:t>
            </a:r>
          </a:p>
          <a:p>
            <a:pPr marL="0" indent="0">
              <a:buNone/>
            </a:pPr>
            <a:endParaRPr lang="en-US" sz="2800" dirty="0">
              <a:solidFill>
                <a:schemeClr val="tx1"/>
              </a:solidFill>
            </a:endParaRPr>
          </a:p>
          <a:p>
            <a:pPr marL="0" indent="0">
              <a:buNone/>
            </a:pPr>
            <a:r>
              <a:rPr lang="en-US" sz="2800" b="0" i="0" dirty="0">
                <a:solidFill>
                  <a:schemeClr val="tx1"/>
                </a:solidFill>
                <a:effectLst/>
                <a:latin typeface="-apple-system"/>
              </a:rPr>
              <a:t>It's not just what we say, but how we say it. The tone of our queries can influence the nature of LLM responses. A professional tone can be particularly effective in eliciting detailed and methodical answers, which is essential in the realm of software development.</a:t>
            </a:r>
            <a:endParaRPr lang="en-US" sz="2800" dirty="0">
              <a:solidFill>
                <a:schemeClr val="tx1"/>
              </a:solidFill>
            </a:endParaRPr>
          </a:p>
          <a:p>
            <a:pPr marL="0" indent="0">
              <a:buNone/>
            </a:pPr>
            <a:endParaRPr lang="en-US" sz="2800" dirty="0">
              <a:solidFill>
                <a:schemeClr val="tx1"/>
              </a:solidFill>
            </a:endParaRPr>
          </a:p>
        </p:txBody>
      </p:sp>
    </p:spTree>
    <p:extLst>
      <p:ext uri="{BB962C8B-B14F-4D97-AF65-F5344CB8AC3E}">
        <p14:creationId xmlns:p14="http://schemas.microsoft.com/office/powerpoint/2010/main" val="2973595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DF2E5-5630-EE1F-DA78-A542723EB60C}"/>
              </a:ext>
            </a:extLst>
          </p:cNvPr>
          <p:cNvSpPr>
            <a:spLocks noGrp="1"/>
          </p:cNvSpPr>
          <p:nvPr>
            <p:ph type="title"/>
          </p:nvPr>
        </p:nvSpPr>
        <p:spPr>
          <a:xfrm>
            <a:off x="1143001" y="145701"/>
            <a:ext cx="9905998" cy="778203"/>
          </a:xfrm>
        </p:spPr>
        <p:txBody>
          <a:bodyPr/>
          <a:lstStyle/>
          <a:p>
            <a:r>
              <a:rPr lang="en-US" dirty="0"/>
              <a:t>Tone Possibilities</a:t>
            </a:r>
          </a:p>
        </p:txBody>
      </p:sp>
      <p:sp>
        <p:nvSpPr>
          <p:cNvPr id="6" name="Content Placeholder 5">
            <a:extLst>
              <a:ext uri="{FF2B5EF4-FFF2-40B4-BE49-F238E27FC236}">
                <a16:creationId xmlns:a16="http://schemas.microsoft.com/office/drawing/2014/main" id="{1040995A-E66E-16B1-5F24-4CB4B928076B}"/>
              </a:ext>
            </a:extLst>
          </p:cNvPr>
          <p:cNvSpPr>
            <a:spLocks noGrp="1"/>
          </p:cNvSpPr>
          <p:nvPr>
            <p:ph idx="1"/>
          </p:nvPr>
        </p:nvSpPr>
        <p:spPr>
          <a:xfrm>
            <a:off x="1141412" y="923904"/>
            <a:ext cx="9905999" cy="5788395"/>
          </a:xfrm>
        </p:spPr>
        <p:txBody>
          <a:bodyPr>
            <a:normAutofit fontScale="92500" lnSpcReduction="20000"/>
          </a:bodyPr>
          <a:lstStyle/>
          <a:p>
            <a:r>
              <a:rPr lang="en-US" sz="2800" b="1" dirty="0">
                <a:solidFill>
                  <a:schemeClr val="tx1"/>
                </a:solidFill>
              </a:rPr>
              <a:t>Formal: </a:t>
            </a:r>
            <a:r>
              <a:rPr lang="en-US" sz="2800" dirty="0">
                <a:solidFill>
                  <a:schemeClr val="tx1"/>
                </a:solidFill>
              </a:rPr>
              <a:t>Use formal language and tone to convey professionalism and respect.</a:t>
            </a:r>
          </a:p>
          <a:p>
            <a:r>
              <a:rPr lang="en-US" sz="2800" b="1" dirty="0">
                <a:solidFill>
                  <a:schemeClr val="tx1"/>
                </a:solidFill>
              </a:rPr>
              <a:t>Casual: </a:t>
            </a:r>
            <a:r>
              <a:rPr lang="en-US" sz="2800" dirty="0">
                <a:solidFill>
                  <a:schemeClr val="tx1"/>
                </a:solidFill>
              </a:rPr>
              <a:t>Use informal language and tone to create a friendly and approachable tone.</a:t>
            </a:r>
          </a:p>
          <a:p>
            <a:r>
              <a:rPr lang="en-US" sz="2800" b="1" dirty="0">
                <a:solidFill>
                  <a:schemeClr val="tx1"/>
                </a:solidFill>
              </a:rPr>
              <a:t>Humorous</a:t>
            </a:r>
            <a:r>
              <a:rPr lang="en-US" sz="2800" dirty="0">
                <a:solidFill>
                  <a:schemeClr val="tx1"/>
                </a:solidFill>
              </a:rPr>
              <a:t>: Use humor and wit to add levity and entertainment to the conversation.</a:t>
            </a:r>
          </a:p>
          <a:p>
            <a:r>
              <a:rPr lang="en-US" sz="2800" b="1" dirty="0">
                <a:solidFill>
                  <a:schemeClr val="tx1"/>
                </a:solidFill>
              </a:rPr>
              <a:t>Empathetic: </a:t>
            </a:r>
            <a:r>
              <a:rPr lang="en-US" sz="2800" dirty="0">
                <a:solidFill>
                  <a:schemeClr val="tx1"/>
                </a:solidFill>
              </a:rPr>
              <a:t>Use language that shows understanding and compassion towards the user’s situation.</a:t>
            </a:r>
          </a:p>
          <a:p>
            <a:r>
              <a:rPr lang="en-US" sz="2800" b="1" dirty="0">
                <a:solidFill>
                  <a:schemeClr val="tx1"/>
                </a:solidFill>
              </a:rPr>
              <a:t>Authoritative: </a:t>
            </a:r>
            <a:r>
              <a:rPr lang="en-US" sz="2800" dirty="0">
                <a:solidFill>
                  <a:schemeClr val="tx1"/>
                </a:solidFill>
              </a:rPr>
              <a:t>Use confident and assertive language to convey expertise and knowledge.</a:t>
            </a:r>
          </a:p>
          <a:p>
            <a:r>
              <a:rPr lang="en-US" sz="2800" b="1" dirty="0">
                <a:solidFill>
                  <a:schemeClr val="tx1"/>
                </a:solidFill>
              </a:rPr>
              <a:t>Inspirational: </a:t>
            </a:r>
            <a:r>
              <a:rPr lang="en-US" sz="2800" dirty="0">
                <a:solidFill>
                  <a:schemeClr val="tx1"/>
                </a:solidFill>
              </a:rPr>
              <a:t>Use language that is motivational and inspiring to encourage the user to take action or pursue their goals.</a:t>
            </a:r>
          </a:p>
        </p:txBody>
      </p:sp>
    </p:spTree>
    <p:extLst>
      <p:ext uri="{BB962C8B-B14F-4D97-AF65-F5344CB8AC3E}">
        <p14:creationId xmlns:p14="http://schemas.microsoft.com/office/powerpoint/2010/main" val="353891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184826"/>
            <a:ext cx="8534400" cy="6478621"/>
          </a:xfrm>
        </p:spPr>
        <p:txBody>
          <a:bodyPr>
            <a:normAutofit fontScale="92500" lnSpcReduction="10000"/>
          </a:bodyPr>
          <a:lstStyle/>
          <a:p>
            <a:pPr marL="0" indent="0">
              <a:buNone/>
            </a:pPr>
            <a:r>
              <a:rPr lang="en-US" sz="4800" dirty="0">
                <a:solidFill>
                  <a:schemeClr val="tx1"/>
                </a:solidFill>
                <a:latin typeface="-apple-system"/>
              </a:rPr>
              <a:t>&lt;tone&gt;</a:t>
            </a:r>
          </a:p>
          <a:p>
            <a:pPr marL="0" indent="0">
              <a:buNone/>
            </a:pPr>
            <a:r>
              <a:rPr lang="en-US" sz="48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4800" dirty="0">
                <a:solidFill>
                  <a:schemeClr val="tx1"/>
                </a:solidFill>
                <a:latin typeface="-apple-system"/>
              </a:rPr>
              <a:t>&lt;/tone&gt;</a:t>
            </a: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p:txBody>
      </p:sp>
    </p:spTree>
    <p:extLst>
      <p:ext uri="{BB962C8B-B14F-4D97-AF65-F5344CB8AC3E}">
        <p14:creationId xmlns:p14="http://schemas.microsoft.com/office/powerpoint/2010/main" val="305518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72321" y="0"/>
            <a:ext cx="9905998" cy="818396"/>
          </a:xfrm>
        </p:spPr>
        <p:txBody>
          <a:bodyPr>
            <a:noAutofit/>
          </a:bodyPr>
          <a:lstStyle/>
          <a:p>
            <a:r>
              <a:rPr lang="en-US" dirty="0"/>
              <a:t>Audience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72321" y="818396"/>
            <a:ext cx="10102695" cy="5893689"/>
          </a:xfrm>
        </p:spPr>
        <p:txBody>
          <a:bodyPr>
            <a:normAutofit fontScale="92500"/>
          </a:bodyPr>
          <a:lstStyle/>
          <a:p>
            <a:pPr marL="0" indent="0">
              <a:buNone/>
            </a:pPr>
            <a:r>
              <a:rPr lang="en-US" dirty="0">
                <a:solidFill>
                  <a:schemeClr val="tx1"/>
                </a:solidFill>
              </a:rPr>
              <a:t>Identify who the response is intended for. Are you writing to a general audience or a specific group of people? Specifying your audience will help the AI tailor its response and chose words and phrases that the audience would understand or resonate with better. When asked to explain what Leadership is to a CEO, the AI tweaks its response by using more professional lingo.</a:t>
            </a:r>
          </a:p>
          <a:p>
            <a:pPr marL="0" indent="0">
              <a:buNone/>
            </a:pPr>
            <a:endParaRPr lang="en-US" dirty="0">
              <a:solidFill>
                <a:schemeClr val="tx1"/>
              </a:solidFill>
            </a:endParaRPr>
          </a:p>
          <a:p>
            <a:pPr marL="0" indent="0">
              <a:buNone/>
            </a:pPr>
            <a:r>
              <a:rPr lang="en-US" dirty="0">
                <a:solidFill>
                  <a:schemeClr val="tx1"/>
                </a:solidFill>
              </a:rPr>
              <a:t>Tailoring the LLM’s response to an audience, such as experts in a field, beginners, children, and so on, ensures that it is appropriate and understandable in your required context.</a:t>
            </a:r>
          </a:p>
          <a:p>
            <a:pPr marL="0" indent="0">
              <a:buNone/>
            </a:pPr>
            <a:endParaRPr lang="en-US" dirty="0">
              <a:solidFill>
                <a:schemeClr val="tx1"/>
              </a:solidFill>
            </a:endParaRPr>
          </a:p>
          <a:p>
            <a:pPr marL="0" indent="0">
              <a:buNone/>
            </a:pPr>
            <a:r>
              <a:rPr lang="en-US" b="0" i="0" dirty="0">
                <a:solidFill>
                  <a:schemeClr val="tx1"/>
                </a:solidFill>
                <a:effectLst/>
                <a:latin typeface="-apple-system"/>
              </a:rPr>
              <a:t>Recognizing our target audience enables us to refine LLM interactions. Whether it's fellow developers, potential clients, or the curious layman, tailoring our use of LLMs to suit our audience can drastically improve the effectiveness of the information shared.</a:t>
            </a: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3095107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D181C-FF42-086D-A438-F73A19F2D32C}"/>
              </a:ext>
            </a:extLst>
          </p:cNvPr>
          <p:cNvSpPr>
            <a:spLocks noGrp="1"/>
          </p:cNvSpPr>
          <p:nvPr>
            <p:ph type="title"/>
          </p:nvPr>
        </p:nvSpPr>
        <p:spPr/>
        <p:txBody>
          <a:bodyPr>
            <a:normAutofit/>
          </a:bodyPr>
          <a:lstStyle/>
          <a:p>
            <a:r>
              <a:rPr lang="en-US" sz="4800" dirty="0"/>
              <a:t>prompt design framework</a:t>
            </a:r>
          </a:p>
        </p:txBody>
      </p:sp>
    </p:spTree>
    <p:extLst>
      <p:ext uri="{BB962C8B-B14F-4D97-AF65-F5344CB8AC3E}">
        <p14:creationId xmlns:p14="http://schemas.microsoft.com/office/powerpoint/2010/main" val="309261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246761" y="739302"/>
            <a:ext cx="9698477" cy="5836596"/>
          </a:xfrm>
        </p:spPr>
        <p:txBody>
          <a:bodyPr>
            <a:normAutofit fontScale="92500"/>
          </a:bodyPr>
          <a:lstStyle/>
          <a:p>
            <a:pPr marL="0" indent="0">
              <a:buNone/>
            </a:pPr>
            <a:r>
              <a:rPr lang="en-US" sz="4400" dirty="0">
                <a:solidFill>
                  <a:schemeClr val="tx1"/>
                </a:solidFill>
                <a:latin typeface="-apple-system"/>
              </a:rPr>
              <a:t>&lt;audience&gt;</a:t>
            </a:r>
          </a:p>
          <a:p>
            <a:pPr marL="0" indent="0">
              <a:buNone/>
            </a:pPr>
            <a:r>
              <a:rPr lang="en-US" sz="44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4400" dirty="0">
                <a:solidFill>
                  <a:schemeClr val="tx1"/>
                </a:solidFill>
                <a:latin typeface="-apple-system"/>
              </a:rPr>
              <a:t>&lt;/audience&gt;</a:t>
            </a:r>
          </a:p>
        </p:txBody>
      </p:sp>
    </p:spTree>
    <p:extLst>
      <p:ext uri="{BB962C8B-B14F-4D97-AF65-F5344CB8AC3E}">
        <p14:creationId xmlns:p14="http://schemas.microsoft.com/office/powerpoint/2010/main" val="1468773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14638" y="8461"/>
            <a:ext cx="9905998" cy="818396"/>
          </a:xfrm>
        </p:spPr>
        <p:txBody>
          <a:bodyPr>
            <a:normAutofit/>
          </a:bodyPr>
          <a:lstStyle/>
          <a:p>
            <a:r>
              <a:rPr lang="en-US" dirty="0"/>
              <a:t>Response</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14638" y="710119"/>
            <a:ext cx="10052454" cy="6050603"/>
          </a:xfrm>
        </p:spPr>
        <p:txBody>
          <a:bodyPr>
            <a:normAutofit fontScale="92500" lnSpcReduction="10000"/>
          </a:bodyPr>
          <a:lstStyle/>
          <a:p>
            <a:pPr marL="0" indent="0">
              <a:buNone/>
            </a:pPr>
            <a:r>
              <a:rPr lang="en-US" dirty="0">
                <a:solidFill>
                  <a:schemeClr val="tx1"/>
                </a:solidFill>
              </a:rPr>
              <a:t>Provide the response format, length, restrictions, or other information for the output.</a:t>
            </a:r>
          </a:p>
          <a:p>
            <a:pPr marL="0" indent="0">
              <a:buNone/>
            </a:pPr>
            <a:endParaRPr lang="en-US" dirty="0">
              <a:solidFill>
                <a:schemeClr val="tx1"/>
              </a:solidFill>
            </a:endParaRPr>
          </a:p>
          <a:p>
            <a:pPr marL="0" indent="0">
              <a:buNone/>
            </a:pPr>
            <a:r>
              <a:rPr lang="en-US" dirty="0">
                <a:solidFill>
                  <a:schemeClr val="tx1"/>
                </a:solidFill>
              </a:rPr>
              <a:t>Before you fire off the prompt, visualize how you want the response to be. Do you want a short answer or a detailed explanation? Do you want it in a wall of text, in numbered form, or in a tabular form? While you can leave it to the AI to second-guess your preference, why not instruct the AI to provide something closer to your needs?</a:t>
            </a:r>
          </a:p>
          <a:p>
            <a:pPr marL="0" indent="0">
              <a:buNone/>
            </a:pPr>
            <a:endParaRPr lang="en-US" dirty="0">
              <a:solidFill>
                <a:schemeClr val="tx1"/>
              </a:solidFill>
            </a:endParaRPr>
          </a:p>
          <a:p>
            <a:pPr marL="0" indent="0">
              <a:buNone/>
            </a:pPr>
            <a:r>
              <a:rPr lang="en-US" dirty="0">
                <a:solidFill>
                  <a:schemeClr val="tx1"/>
                </a:solidFill>
              </a:rPr>
              <a:t>This ensures that the LLM outputs in the exact format that you require for downstream tasks. Examples include a list, a 20 character title, a JSON format, a professional report (with title, executive summary, etc.) , and so on. </a:t>
            </a:r>
          </a:p>
          <a:p>
            <a:pPr marL="0" indent="0">
              <a:buNone/>
            </a:pPr>
            <a:endParaRPr lang="en-US" dirty="0">
              <a:solidFill>
                <a:schemeClr val="tx1"/>
              </a:solidFill>
            </a:endParaRPr>
          </a:p>
          <a:p>
            <a:pPr marL="0" indent="0">
              <a:buNone/>
            </a:pPr>
            <a:r>
              <a:rPr lang="en-US" dirty="0">
                <a:solidFill>
                  <a:schemeClr val="tx1"/>
                </a:solidFill>
              </a:rPr>
              <a:t>For most LLM applications that are providing a response to an API call, which work on the LLM responses programmatically for downstream manipulations, a JSON output format is usually desired.</a:t>
            </a:r>
          </a:p>
          <a:p>
            <a:pPr marL="0" indent="0">
              <a:buNone/>
            </a:pPr>
            <a:endParaRPr lang="en-US" dirty="0">
              <a:solidFill>
                <a:schemeClr val="tx1"/>
              </a:solidFill>
            </a:endParaRPr>
          </a:p>
        </p:txBody>
      </p:sp>
    </p:spTree>
    <p:extLst>
      <p:ext uri="{BB962C8B-B14F-4D97-AF65-F5344CB8AC3E}">
        <p14:creationId xmlns:p14="http://schemas.microsoft.com/office/powerpoint/2010/main" val="1105976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164076" y="520430"/>
            <a:ext cx="10214043" cy="5817140"/>
          </a:xfrm>
        </p:spPr>
        <p:txBody>
          <a:bodyPr>
            <a:normAutofit fontScale="92500" lnSpcReduction="10000"/>
          </a:bodyPr>
          <a:lstStyle/>
          <a:p>
            <a:pPr marL="0" indent="0">
              <a:buNone/>
            </a:pPr>
            <a:r>
              <a:rPr lang="en-US" sz="4800" dirty="0">
                <a:solidFill>
                  <a:schemeClr val="tx1"/>
                </a:solidFill>
                <a:latin typeface="-apple-system"/>
              </a:rPr>
              <a:t>&lt;response&gt;</a:t>
            </a:r>
          </a:p>
          <a:p>
            <a:pPr marL="0" indent="0">
              <a:buNone/>
            </a:pPr>
            <a:r>
              <a:rPr lang="en-US" sz="48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4800" dirty="0">
                <a:solidFill>
                  <a:schemeClr val="tx1"/>
                </a:solidFill>
                <a:latin typeface="-apple-system"/>
              </a:rPr>
              <a:t>&lt;/response&gt;</a:t>
            </a:r>
          </a:p>
        </p:txBody>
      </p:sp>
    </p:spTree>
    <p:extLst>
      <p:ext uri="{BB962C8B-B14F-4D97-AF65-F5344CB8AC3E}">
        <p14:creationId xmlns:p14="http://schemas.microsoft.com/office/powerpoint/2010/main" val="4218379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0B3608-A4B6-FB6F-72AE-9227EDA16E5E}"/>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308EA10-D745-4A28-3DD7-33552FDC6256}"/>
              </a:ext>
            </a:extLst>
          </p:cNvPr>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1725402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F2C7FBF-5103-A84D-E6BD-7F96D8BFE930}"/>
              </a:ext>
            </a:extLst>
          </p:cNvPr>
          <p:cNvSpPr>
            <a:spLocks noGrp="1"/>
          </p:cNvSpPr>
          <p:nvPr>
            <p:ph type="title"/>
          </p:nvPr>
        </p:nvSpPr>
        <p:spPr/>
        <p:txBody>
          <a:bodyPr>
            <a:normAutofit/>
          </a:bodyPr>
          <a:lstStyle/>
          <a:p>
            <a:r>
              <a:rPr lang="en-US" sz="4800" dirty="0"/>
              <a:t>Choosing your Model</a:t>
            </a:r>
          </a:p>
        </p:txBody>
      </p:sp>
    </p:spTree>
    <p:extLst>
      <p:ext uri="{BB962C8B-B14F-4D97-AF65-F5344CB8AC3E}">
        <p14:creationId xmlns:p14="http://schemas.microsoft.com/office/powerpoint/2010/main" val="2633486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76A48-8E7E-CA49-AE8C-C1F26114FF3D}"/>
              </a:ext>
            </a:extLst>
          </p:cNvPr>
          <p:cNvSpPr>
            <a:spLocks noGrp="1"/>
          </p:cNvSpPr>
          <p:nvPr>
            <p:ph type="title"/>
          </p:nvPr>
        </p:nvSpPr>
        <p:spPr>
          <a:xfrm>
            <a:off x="1524000" y="110685"/>
            <a:ext cx="9144000" cy="1143000"/>
          </a:xfrm>
        </p:spPr>
        <p:txBody>
          <a:bodyPr/>
          <a:lstStyle/>
          <a:p>
            <a:r>
              <a:rPr lang="en-US" dirty="0"/>
              <a:t>Model Choice = Cost Choice</a:t>
            </a:r>
          </a:p>
        </p:txBody>
      </p:sp>
      <p:pic>
        <p:nvPicPr>
          <p:cNvPr id="3" name="Picture 2">
            <a:extLst>
              <a:ext uri="{FF2B5EF4-FFF2-40B4-BE49-F238E27FC236}">
                <a16:creationId xmlns:a16="http://schemas.microsoft.com/office/drawing/2014/main" id="{7F22282C-5668-9D3F-CF97-F265B94FA865}"/>
              </a:ext>
            </a:extLst>
          </p:cNvPr>
          <p:cNvPicPr>
            <a:picLocks noChangeAspect="1"/>
          </p:cNvPicPr>
          <p:nvPr/>
        </p:nvPicPr>
        <p:blipFill>
          <a:blip r:embed="rId3"/>
          <a:stretch>
            <a:fillRect/>
          </a:stretch>
        </p:blipFill>
        <p:spPr>
          <a:xfrm>
            <a:off x="1237538" y="1142163"/>
            <a:ext cx="9716924" cy="5605152"/>
          </a:xfrm>
          <a:prstGeom prst="rect">
            <a:avLst/>
          </a:prstGeom>
        </p:spPr>
      </p:pic>
    </p:spTree>
    <p:extLst>
      <p:ext uri="{BB962C8B-B14F-4D97-AF65-F5344CB8AC3E}">
        <p14:creationId xmlns:p14="http://schemas.microsoft.com/office/powerpoint/2010/main" val="52634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EA43-C505-C12A-4251-DFCFC5A10F27}"/>
              </a:ext>
            </a:extLst>
          </p:cNvPr>
          <p:cNvSpPr>
            <a:spLocks noGrp="1"/>
          </p:cNvSpPr>
          <p:nvPr>
            <p:ph type="title"/>
          </p:nvPr>
        </p:nvSpPr>
        <p:spPr/>
        <p:txBody>
          <a:bodyPr/>
          <a:lstStyle/>
          <a:p>
            <a:r>
              <a:rPr lang="en-US" dirty="0"/>
              <a:t>Do You Need the Best Model?</a:t>
            </a:r>
          </a:p>
        </p:txBody>
      </p:sp>
      <p:pic>
        <p:nvPicPr>
          <p:cNvPr id="7" name="Picture 6">
            <a:extLst>
              <a:ext uri="{FF2B5EF4-FFF2-40B4-BE49-F238E27FC236}">
                <a16:creationId xmlns:a16="http://schemas.microsoft.com/office/drawing/2014/main" id="{14591EB4-4A63-210F-2AFC-7432C3725AED}"/>
              </a:ext>
            </a:extLst>
          </p:cNvPr>
          <p:cNvPicPr>
            <a:picLocks noChangeAspect="1"/>
          </p:cNvPicPr>
          <p:nvPr/>
        </p:nvPicPr>
        <p:blipFill>
          <a:blip r:embed="rId2"/>
          <a:stretch>
            <a:fillRect/>
          </a:stretch>
        </p:blipFill>
        <p:spPr>
          <a:xfrm>
            <a:off x="2886021" y="1773739"/>
            <a:ext cx="6419958" cy="4758762"/>
          </a:xfrm>
          <a:prstGeom prst="rect">
            <a:avLst/>
          </a:prstGeom>
        </p:spPr>
      </p:pic>
    </p:spTree>
    <p:extLst>
      <p:ext uri="{BB962C8B-B14F-4D97-AF65-F5344CB8AC3E}">
        <p14:creationId xmlns:p14="http://schemas.microsoft.com/office/powerpoint/2010/main" val="818944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759CC-A6A3-21CE-DF9E-A7F3B6949E89}"/>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28173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19917-5DDD-3AD9-E9BE-B773674915A8}"/>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645273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0B3608-A4B6-FB6F-72AE-9227EDA16E5E}"/>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C8B4BFB-7E78-AFFA-16A8-89AA29E5ADB9}"/>
              </a:ext>
            </a:extLst>
          </p:cNvPr>
          <p:cNvSpPr>
            <a:spLocks noGrp="1"/>
          </p:cNvSpPr>
          <p:nvPr>
            <p:ph type="title"/>
          </p:nvPr>
        </p:nvSpPr>
        <p:spPr/>
        <p:txBody>
          <a:bodyPr/>
          <a:lstStyle/>
          <a:p>
            <a:r>
              <a:rPr lang="en-US" dirty="0"/>
              <a:t>Getting structure</a:t>
            </a:r>
          </a:p>
        </p:txBody>
      </p:sp>
    </p:spTree>
    <p:extLst>
      <p:ext uri="{BB962C8B-B14F-4D97-AF65-F5344CB8AC3E}">
        <p14:creationId xmlns:p14="http://schemas.microsoft.com/office/powerpoint/2010/main" val="284072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70619" y="79185"/>
            <a:ext cx="8534400" cy="1507067"/>
          </a:xfrm>
        </p:spPr>
        <p:txBody>
          <a:bodyPr>
            <a:normAutofit/>
          </a:bodyPr>
          <a:lstStyle/>
          <a:p>
            <a:r>
              <a:rPr lang="en-US" dirty="0"/>
              <a:t>context</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70619" y="1186774"/>
            <a:ext cx="10162986" cy="5486399"/>
          </a:xfrm>
        </p:spPr>
        <p:txBody>
          <a:bodyPr>
            <a:normAutofit fontScale="92500"/>
          </a:bodyPr>
          <a:lstStyle/>
          <a:p>
            <a:pPr marL="0" indent="0">
              <a:buNone/>
            </a:pPr>
            <a:r>
              <a:rPr lang="en-US" sz="2800" dirty="0">
                <a:solidFill>
                  <a:schemeClr val="tx1"/>
                </a:solidFill>
              </a:rPr>
              <a:t>Provide the necessary background information that will help the AI understand the topic you want to discuss. This can include any relevant details about the subject matter or the situation you're in.</a:t>
            </a:r>
          </a:p>
          <a:p>
            <a:pPr marL="0" indent="0">
              <a:buNone/>
            </a:pPr>
            <a:endParaRPr lang="en-US" sz="2800" dirty="0">
              <a:solidFill>
                <a:schemeClr val="tx1"/>
              </a:solidFill>
            </a:endParaRPr>
          </a:p>
          <a:p>
            <a:pPr marL="0" indent="0">
              <a:buNone/>
            </a:pPr>
            <a:r>
              <a:rPr lang="en-US" sz="2800" dirty="0">
                <a:solidFill>
                  <a:schemeClr val="tx1"/>
                </a:solidFill>
              </a:rPr>
              <a:t>The backstory, subject matter, relevant keywords, and any crucial details the AI needs to understand the “world” your prompt will exists in.</a:t>
            </a:r>
          </a:p>
          <a:p>
            <a:pPr marL="0" indent="0">
              <a:buNone/>
            </a:pPr>
            <a:endParaRPr lang="en-US" sz="2800" dirty="0">
              <a:solidFill>
                <a:schemeClr val="tx1"/>
              </a:solidFill>
            </a:endParaRPr>
          </a:p>
          <a:p>
            <a:pPr marL="0" indent="0">
              <a:buNone/>
            </a:pPr>
            <a:r>
              <a:rPr lang="en-US" sz="2800" dirty="0">
                <a:solidFill>
                  <a:schemeClr val="tx1"/>
                </a:solidFill>
              </a:rPr>
              <a:t>Understanding the 'where' and 'why' behind each prompt. By feeding LLMs with rich contextual data, we can significantly enhance their ability to provide accurate and relevant responses.</a:t>
            </a:r>
          </a:p>
        </p:txBody>
      </p:sp>
    </p:spTree>
    <p:extLst>
      <p:ext uri="{BB962C8B-B14F-4D97-AF65-F5344CB8AC3E}">
        <p14:creationId xmlns:p14="http://schemas.microsoft.com/office/powerpoint/2010/main" val="3353688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947962" y="90825"/>
            <a:ext cx="8534400" cy="6621259"/>
          </a:xfrm>
        </p:spPr>
        <p:txBody>
          <a:bodyPr>
            <a:normAutofit/>
          </a:bodyPr>
          <a:lstStyle/>
          <a:p>
            <a:pPr marL="0" indent="0">
              <a:buNone/>
            </a:pPr>
            <a:r>
              <a:rPr lang="en-US" sz="3200" dirty="0">
                <a:solidFill>
                  <a:schemeClr val="tx1"/>
                </a:solidFill>
                <a:latin typeface="-apple-system"/>
              </a:rPr>
              <a:t>&lt;context&gt;</a:t>
            </a:r>
          </a:p>
          <a:p>
            <a:pPr marL="0" indent="0">
              <a:buNone/>
            </a:pPr>
            <a:r>
              <a:rPr lang="en-US" sz="3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3200" dirty="0">
                <a:solidFill>
                  <a:schemeClr val="tx1"/>
                </a:solidFill>
                <a:latin typeface="-apple-system"/>
              </a:rPr>
              <a:t>&lt;/context&gt;</a:t>
            </a:r>
            <a:endParaRPr lang="en-US" sz="3200" dirty="0">
              <a:solidFill>
                <a:schemeClr val="tx1"/>
              </a:solidFill>
            </a:endParaRPr>
          </a:p>
        </p:txBody>
      </p:sp>
    </p:spTree>
    <p:extLst>
      <p:ext uri="{BB962C8B-B14F-4D97-AF65-F5344CB8AC3E}">
        <p14:creationId xmlns:p14="http://schemas.microsoft.com/office/powerpoint/2010/main" val="255162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40801" y="179329"/>
            <a:ext cx="8534400" cy="1507067"/>
          </a:xfrm>
        </p:spPr>
        <p:txBody>
          <a:bodyPr>
            <a:normAutofit/>
          </a:bodyPr>
          <a:lstStyle/>
          <a:p>
            <a:r>
              <a:rPr lang="en-US" dirty="0"/>
              <a:t>objective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318622" y="1348717"/>
            <a:ext cx="9077764" cy="5246636"/>
          </a:xfrm>
        </p:spPr>
        <p:txBody>
          <a:bodyPr>
            <a:normAutofit fontScale="92500" lnSpcReduction="10000"/>
          </a:bodyPr>
          <a:lstStyle/>
          <a:p>
            <a:pPr marL="0" indent="0">
              <a:buNone/>
            </a:pPr>
            <a:r>
              <a:rPr lang="en-US" sz="3200" dirty="0">
                <a:solidFill>
                  <a:schemeClr val="tx1"/>
                </a:solidFill>
              </a:rPr>
              <a:t>Define what the task is that you want the LLM to perform.</a:t>
            </a:r>
          </a:p>
          <a:p>
            <a:pPr marL="0" indent="0">
              <a:buNone/>
            </a:pPr>
            <a:endParaRPr lang="en-US" sz="3200" dirty="0">
              <a:solidFill>
                <a:schemeClr val="tx1"/>
              </a:solidFill>
            </a:endParaRPr>
          </a:p>
          <a:p>
            <a:pPr marL="0" indent="0">
              <a:buNone/>
            </a:pPr>
            <a:r>
              <a:rPr lang="en-US" sz="3200" dirty="0">
                <a:solidFill>
                  <a:schemeClr val="tx1"/>
                </a:solidFill>
              </a:rPr>
              <a:t>Clarity of purpose is key. Each prompt should have a well-defined goal, whether it's solving a coding issue, brainstorming AI strategies, or discussing the latest trends in </a:t>
            </a:r>
            <a:r>
              <a:rPr lang="en-US" sz="3200" dirty="0" err="1">
                <a:solidFill>
                  <a:schemeClr val="tx1"/>
                </a:solidFill>
              </a:rPr>
              <a:t>GenAI</a:t>
            </a:r>
            <a:r>
              <a:rPr lang="en-US" sz="3200" dirty="0">
                <a:solidFill>
                  <a:schemeClr val="tx1"/>
                </a:solidFill>
              </a:rPr>
              <a:t>. </a:t>
            </a:r>
          </a:p>
          <a:p>
            <a:pPr marL="0" indent="0">
              <a:buNone/>
            </a:pPr>
            <a:endParaRPr lang="en-US" sz="3200" dirty="0">
              <a:solidFill>
                <a:schemeClr val="tx1"/>
              </a:solidFill>
            </a:endParaRPr>
          </a:p>
          <a:p>
            <a:pPr marL="0" indent="0">
              <a:buNone/>
            </a:pPr>
            <a:r>
              <a:rPr lang="en-US" sz="3200" dirty="0">
                <a:solidFill>
                  <a:schemeClr val="tx1"/>
                </a:solidFill>
              </a:rPr>
              <a:t>This clarity enables LLMs to tailor their responses more effectively, leading to more productive outcomes.</a:t>
            </a:r>
          </a:p>
        </p:txBody>
      </p:sp>
    </p:spTree>
    <p:extLst>
      <p:ext uri="{BB962C8B-B14F-4D97-AF65-F5344CB8AC3E}">
        <p14:creationId xmlns:p14="http://schemas.microsoft.com/office/powerpoint/2010/main" val="97351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136187"/>
            <a:ext cx="8534400" cy="6449438"/>
          </a:xfrm>
        </p:spPr>
        <p:txBody>
          <a:bodyPr>
            <a:normAutofit fontScale="92500" lnSpcReduction="10000"/>
          </a:bodyPr>
          <a:lstStyle/>
          <a:p>
            <a:pPr marL="0" indent="0">
              <a:buNone/>
            </a:pPr>
            <a:r>
              <a:rPr lang="en-US" sz="3600" dirty="0">
                <a:solidFill>
                  <a:schemeClr val="tx1"/>
                </a:solidFill>
                <a:latin typeface="-apple-system"/>
              </a:rPr>
              <a:t>&lt;objective&gt;</a:t>
            </a:r>
          </a:p>
          <a:p>
            <a:pPr marL="0" indent="0">
              <a:buNone/>
            </a:pPr>
            <a:r>
              <a:rPr lang="en-US" sz="36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3600" dirty="0">
                <a:solidFill>
                  <a:schemeClr val="tx1"/>
                </a:solidFill>
                <a:latin typeface="-apple-system"/>
              </a:rPr>
              <a:t>&lt;/objective&gt;</a:t>
            </a:r>
            <a:endParaRPr lang="en-US" sz="3600" dirty="0">
              <a:solidFill>
                <a:schemeClr val="tx1"/>
              </a:solidFill>
            </a:endParaRPr>
          </a:p>
          <a:p>
            <a:pPr marL="0" indent="0">
              <a:buNone/>
            </a:pPr>
            <a:endParaRPr lang="en-US" sz="3600" dirty="0">
              <a:solidFill>
                <a:schemeClr val="tx1"/>
              </a:solidFill>
            </a:endParaRPr>
          </a:p>
        </p:txBody>
      </p:sp>
    </p:spTree>
    <p:extLst>
      <p:ext uri="{BB962C8B-B14F-4D97-AF65-F5344CB8AC3E}">
        <p14:creationId xmlns:p14="http://schemas.microsoft.com/office/powerpoint/2010/main" val="266006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3641</TotalTime>
  <Words>1947</Words>
  <Application>Microsoft Office PowerPoint</Application>
  <PresentationFormat>Widescreen</PresentationFormat>
  <Paragraphs>173</Paragraphs>
  <Slides>26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-apple-system</vt:lpstr>
      <vt:lpstr>Arial</vt:lpstr>
      <vt:lpstr>Calibri</vt:lpstr>
      <vt:lpstr>source-serif-pro</vt:lpstr>
      <vt:lpstr>Tw Cen MT</vt:lpstr>
      <vt:lpstr>Circuit</vt:lpstr>
      <vt:lpstr>PowerPoint Presentation</vt:lpstr>
      <vt:lpstr>prompt design framework</vt:lpstr>
      <vt:lpstr>PowerPoint Presentation</vt:lpstr>
      <vt:lpstr>PowerPoint Presentation</vt:lpstr>
      <vt:lpstr>Getting structure</vt:lpstr>
      <vt:lpstr>context</vt:lpstr>
      <vt:lpstr>PowerPoint Presentation</vt:lpstr>
      <vt:lpstr>objective</vt:lpstr>
      <vt:lpstr>PowerPoint Presentation</vt:lpstr>
      <vt:lpstr>emotion</vt:lpstr>
      <vt:lpstr>Why emotion?</vt:lpstr>
      <vt:lpstr>PowerPoint Presentation</vt:lpstr>
      <vt:lpstr>style</vt:lpstr>
      <vt:lpstr>Style possibilities</vt:lpstr>
      <vt:lpstr>PowerPoint Presentation</vt:lpstr>
      <vt:lpstr>tone</vt:lpstr>
      <vt:lpstr>Tone Possibilities</vt:lpstr>
      <vt:lpstr>PowerPoint Presentation</vt:lpstr>
      <vt:lpstr>Audience</vt:lpstr>
      <vt:lpstr>PowerPoint Presentation</vt:lpstr>
      <vt:lpstr>Response</vt:lpstr>
      <vt:lpstr>PowerPoint Presentation</vt:lpstr>
      <vt:lpstr>review</vt:lpstr>
      <vt:lpstr>Choosing your Model</vt:lpstr>
      <vt:lpstr>Model Choice = Cost Choice</vt:lpstr>
      <vt:lpstr>Do You Need the Best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Zain</dc:creator>
  <cp:lastModifiedBy>Zain Naboulsi</cp:lastModifiedBy>
  <cp:revision>25</cp:revision>
  <dcterms:created xsi:type="dcterms:W3CDTF">2024-06-30T01:37:58Z</dcterms:created>
  <dcterms:modified xsi:type="dcterms:W3CDTF">2024-07-03T13:45:50Z</dcterms:modified>
</cp:coreProperties>
</file>